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26.xml" ContentType="application/vnd.openxmlformats-officedocument.theme+xml"/>
  <Override PartName="/ppt/theme/theme14.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Override PartName="/ppt/media/image7.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slide" Target="slides/slide12.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4.png"/><Relationship Id="rId10"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3.png"/><Relationship Id="rId7"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0" name="Google Shape;9;p2" descr=""/>
          <p:cNvPicPr/>
          <p:nvPr/>
        </p:nvPicPr>
        <p:blipFill>
          <a:blip r:embed="rId2"/>
          <a:srcRect l="0" t="1844" r="1844" b="0"/>
          <a:stretch/>
        </p:blipFill>
        <p:spPr>
          <a:xfrm>
            <a:off x="0" y="0"/>
            <a:ext cx="9143640" cy="5143320"/>
          </a:xfrm>
          <a:prstGeom prst="rect">
            <a:avLst/>
          </a:prstGeom>
          <a:ln w="0">
            <a:noFill/>
          </a:ln>
        </p:spPr>
      </p:pic>
      <p:pic>
        <p:nvPicPr>
          <p:cNvPr id="1" name="Google Shape;10;p2" descr=""/>
          <p:cNvPicPr/>
          <p:nvPr/>
        </p:nvPicPr>
        <p:blipFill>
          <a:blip r:embed="rId3">
            <a:alphaModFix amt="60000"/>
          </a:blip>
          <a:srcRect l="0" t="0" r="0"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descr=""/>
            <p:cNvPicPr/>
            <p:nvPr/>
          </p:nvPicPr>
          <p:blipFill>
            <a:blip r:embed="rId4">
              <a:alphaModFix amt="50000"/>
            </a:blip>
            <a:stretch/>
          </p:blipFill>
          <p:spPr>
            <a:xfrm rot="7507200">
              <a:off x="7163280" y="3111480"/>
              <a:ext cx="3409920" cy="3335760"/>
            </a:xfrm>
            <a:prstGeom prst="rect">
              <a:avLst/>
            </a:prstGeom>
            <a:ln w="0">
              <a:noFill/>
            </a:ln>
          </p:spPr>
        </p:pic>
        <p:pic>
          <p:nvPicPr>
            <p:cNvPr id="4" name="Google Shape;13;p2" descr=""/>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rIns="91440" tIns="91440" bIns="91440" anchor="b">
            <a:noAutofit/>
          </a:bodyPr>
          <a:p>
            <a:pPr indent="0">
              <a:buNone/>
            </a:pPr>
            <a:r>
              <a:rPr b="0" lang="fr-FR" sz="3800" spc="-1" strike="noStrike">
                <a:solidFill>
                  <a:schemeClr val="dk1"/>
                </a:solidFill>
                <a:latin typeface="Arial"/>
              </a:rPr>
              <a:t>Click to edit the title text format</a:t>
            </a:r>
            <a:endParaRPr b="0" lang="fr-FR" sz="3800" spc="-1" strike="noStrike">
              <a:solidFill>
                <a:schemeClr val="dk1"/>
              </a:solidFill>
              <a:latin typeface="Arial"/>
            </a:endParaRP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59" name="Google Shape;529;p19" descr=""/>
          <p:cNvPicPr/>
          <p:nvPr/>
        </p:nvPicPr>
        <p:blipFill>
          <a:blip r:embed="rId2"/>
          <a:srcRect l="0" t="1844" r="1844" b="0"/>
          <a:stretch/>
        </p:blipFill>
        <p:spPr>
          <a:xfrm>
            <a:off x="0" y="0"/>
            <a:ext cx="9143640" cy="5143320"/>
          </a:xfrm>
          <a:prstGeom prst="rect">
            <a:avLst/>
          </a:prstGeom>
          <a:ln w="0">
            <a:noFill/>
          </a:ln>
        </p:spPr>
      </p:pic>
      <p:pic>
        <p:nvPicPr>
          <p:cNvPr id="260" name="Google Shape;530;p19" descr=""/>
          <p:cNvPicPr/>
          <p:nvPr/>
        </p:nvPicPr>
        <p:blipFill>
          <a:blip r:embed="rId3"/>
          <a:srcRect l="7208" t="0" r="48305" b="45432"/>
          <a:stretch/>
        </p:blipFill>
        <p:spPr>
          <a:xfrm flipH="1">
            <a:off x="7925040" y="2289240"/>
            <a:ext cx="1218960" cy="2854080"/>
          </a:xfrm>
          <a:prstGeom prst="rect">
            <a:avLst/>
          </a:prstGeom>
          <a:ln w="0">
            <a:noFill/>
          </a:ln>
        </p:spPr>
      </p:pic>
      <p:pic>
        <p:nvPicPr>
          <p:cNvPr id="261" name="Google Shape;531;p19" descr=""/>
          <p:cNvPicPr/>
          <p:nvPr/>
        </p:nvPicPr>
        <p:blipFill>
          <a:blip r:embed="rId4">
            <a:alphaModFix amt="50000"/>
          </a:blip>
          <a:stretch/>
        </p:blipFill>
        <p:spPr>
          <a:xfrm flipH="1" rot="12280200">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descr=""/>
            <p:cNvPicPr/>
            <p:nvPr/>
          </p:nvPicPr>
          <p:blipFill>
            <a:blip r:embed="rId5">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6"/>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95" name="Google Shape;578;p20" descr=""/>
          <p:cNvPicPr/>
          <p:nvPr/>
        </p:nvPicPr>
        <p:blipFill>
          <a:blip r:embed="rId2"/>
          <a:srcRect l="0" t="1844" r="1844" b="0"/>
          <a:stretch/>
        </p:blipFill>
        <p:spPr>
          <a:xfrm rot="10800000">
            <a:off x="360" y="0"/>
            <a:ext cx="9143640" cy="5143320"/>
          </a:xfrm>
          <a:prstGeom prst="rect">
            <a:avLst/>
          </a:prstGeom>
          <a:ln w="0">
            <a:noFill/>
          </a:ln>
        </p:spPr>
      </p:pic>
      <p:pic>
        <p:nvPicPr>
          <p:cNvPr id="296" name="Google Shape;579;p20" descr=""/>
          <p:cNvPicPr/>
          <p:nvPr/>
        </p:nvPicPr>
        <p:blipFill>
          <a:blip r:embed="rId3"/>
          <a:srcRect l="7208" t="0" r="48305" b="45432"/>
          <a:stretch/>
        </p:blipFill>
        <p:spPr>
          <a:xfrm flipH="1" rot="10800000">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descr=""/>
            <p:cNvPicPr/>
            <p:nvPr/>
          </p:nvPicPr>
          <p:blipFill>
            <a:blip r:embed="rId4">
              <a:alphaModFix amt="50000"/>
            </a:blip>
            <a:stretch/>
          </p:blipFill>
          <p:spPr>
            <a:xfrm rot="7507200">
              <a:off x="7163280" y="3111480"/>
              <a:ext cx="3409920" cy="3335760"/>
            </a:xfrm>
            <a:prstGeom prst="rect">
              <a:avLst/>
            </a:prstGeom>
            <a:ln w="0">
              <a:noFill/>
            </a:ln>
          </p:spPr>
        </p:pic>
        <p:pic>
          <p:nvPicPr>
            <p:cNvPr id="299" name="Google Shape;582;p20" descr=""/>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descr=""/>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8080" bIns="280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9520" bIns="295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descr=""/>
              <p:cNvPicPr/>
              <p:nvPr/>
            </p:nvPicPr>
            <p:blipFill>
              <a:blip r:embed="rId7">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rIns="91440" tIns="91440" bIns="91440" anchor="b">
            <a:noAutofit/>
          </a:bodyPr>
          <a:p>
            <a:pPr indent="0" algn="ctr">
              <a:lnSpc>
                <a:spcPct val="100000"/>
              </a:lnSpc>
              <a:buNone/>
            </a:pPr>
            <a:r>
              <a:rPr b="1" lang="fr-FR" sz="4000" spc="-1" strike="noStrike">
                <a:solidFill>
                  <a:schemeClr val="dk1"/>
                </a:solidFill>
                <a:latin typeface="Montserrat"/>
                <a:ea typeface="Montserrat"/>
              </a:rPr>
              <a:t>xx%</a:t>
            </a:r>
            <a:endParaRPr b="0" lang="fr-FR" sz="4000" spc="-1" strike="noStrike">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rIns="91440" tIns="91440" bIns="91440" anchor="b">
            <a:noAutofit/>
          </a:bodyPr>
          <a:p>
            <a:pPr indent="0" algn="ctr">
              <a:lnSpc>
                <a:spcPct val="100000"/>
              </a:lnSpc>
              <a:buNone/>
            </a:pPr>
            <a:r>
              <a:rPr b="0" lang="fr-FR" sz="4000" spc="-1" strike="noStrike">
                <a:solidFill>
                  <a:schemeClr val="dk1"/>
                </a:solidFill>
                <a:latin typeface="Montserrat"/>
                <a:ea typeface="Montserrat"/>
              </a:rPr>
              <a:t>xx%</a:t>
            </a:r>
            <a:endParaRPr b="0" lang="fr-FR" sz="4000" spc="-1" strike="noStrike">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rIns="91440" tIns="91440" bIns="91440" anchor="b">
            <a:noAutofit/>
          </a:bodyPr>
          <a:p>
            <a:pPr indent="0" algn="ctr">
              <a:lnSpc>
                <a:spcPct val="100000"/>
              </a:lnSpc>
              <a:buNone/>
            </a:pPr>
            <a:r>
              <a:rPr b="1" lang="fr-FR" sz="4000" spc="-1" strike="noStrike">
                <a:solidFill>
                  <a:schemeClr val="dk1"/>
                </a:solidFill>
                <a:latin typeface="Montserrat"/>
                <a:ea typeface="Montserrat"/>
              </a:rPr>
              <a:t>xx%</a:t>
            </a:r>
            <a:endParaRPr b="0" lang="fr-FR" sz="4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8"/>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350" name="Google Shape;17;p3" descr=""/>
          <p:cNvPicPr/>
          <p:nvPr/>
        </p:nvPicPr>
        <p:blipFill>
          <a:blip r:embed="rId2"/>
          <a:srcRect l="0" t="1844" r="1844" b="0"/>
          <a:stretch/>
        </p:blipFill>
        <p:spPr>
          <a:xfrm>
            <a:off x="0" y="0"/>
            <a:ext cx="9143640" cy="5143320"/>
          </a:xfrm>
          <a:prstGeom prst="rect">
            <a:avLst/>
          </a:prstGeom>
          <a:ln w="0">
            <a:noFill/>
          </a:ln>
        </p:spPr>
      </p:pic>
      <p:pic>
        <p:nvPicPr>
          <p:cNvPr id="351" name="Google Shape;18;p3" descr=""/>
          <p:cNvPicPr/>
          <p:nvPr/>
        </p:nvPicPr>
        <p:blipFill>
          <a:blip r:embed="rId3">
            <a:alphaModFix amt="60000"/>
          </a:blip>
          <a:srcRect l="0" t="0" r="0"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descr=""/>
            <p:cNvPicPr/>
            <p:nvPr/>
          </p:nvPicPr>
          <p:blipFill>
            <a:blip r:embed="rId4">
              <a:alphaModFix amt="50000"/>
            </a:blip>
            <a:stretch/>
          </p:blipFill>
          <p:spPr>
            <a:xfrm rot="1120800">
              <a:off x="6818760" y="-1288440"/>
              <a:ext cx="3541680" cy="3464640"/>
            </a:xfrm>
            <a:prstGeom prst="rect">
              <a:avLst/>
            </a:prstGeom>
            <a:ln w="0">
              <a:noFill/>
            </a:ln>
          </p:spPr>
        </p:pic>
        <p:pic>
          <p:nvPicPr>
            <p:cNvPr id="354" name="Google Shape;21;p3" descr=""/>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descr=""/>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descr=""/>
              <p:cNvPicPr/>
              <p:nvPr/>
            </p:nvPicPr>
            <p:blipFill>
              <a:blip r:embed="rId7">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rIns="91440" tIns="91440" bIns="91440" anchor="t">
            <a:noAutofit/>
          </a:bodyPr>
          <a:p>
            <a:pPr indent="0">
              <a:buNone/>
            </a:pPr>
            <a:r>
              <a:rPr b="0" lang="fr-FR" sz="4800" spc="-1" strike="noStrike">
                <a:solidFill>
                  <a:schemeClr val="dk1"/>
                </a:solidFill>
                <a:latin typeface="Arial"/>
              </a:rPr>
              <a:t>Click to edit the title text format</a:t>
            </a:r>
            <a:endParaRPr b="0" lang="fr-FR" sz="4800" spc="-1" strike="noStrike">
              <a:solidFill>
                <a:schemeClr val="dk1"/>
              </a:solidFill>
              <a:latin typeface="Arial"/>
            </a:endParaRP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lt1"/>
                </a:solidFill>
                <a:latin typeface="Montserrat"/>
                <a:ea typeface="Montserrat"/>
              </a:rPr>
              <a:t>xx%</a:t>
            </a:r>
            <a:endParaRPr b="0" lang="fr-FR" sz="6000" spc="-1" strike="noStrike">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8"/>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399" name="Google Shape;637;p21" descr=""/>
          <p:cNvPicPr/>
          <p:nvPr/>
        </p:nvPicPr>
        <p:blipFill>
          <a:blip r:embed="rId2"/>
          <a:srcRect l="0" t="1844" r="1844" b="0"/>
          <a:stretch/>
        </p:blipFill>
        <p:spPr>
          <a:xfrm flipH="1" rot="10800000">
            <a:off x="0" y="0"/>
            <a:ext cx="9143640" cy="5143320"/>
          </a:xfrm>
          <a:prstGeom prst="rect">
            <a:avLst/>
          </a:prstGeom>
          <a:ln w="0">
            <a:noFill/>
          </a:ln>
        </p:spPr>
      </p:pic>
      <p:pic>
        <p:nvPicPr>
          <p:cNvPr id="400" name="Google Shape;638;p21" descr=""/>
          <p:cNvPicPr/>
          <p:nvPr/>
        </p:nvPicPr>
        <p:blipFill>
          <a:blip r:embed="rId3">
            <a:alphaModFix amt="50000"/>
          </a:blip>
          <a:stretch/>
        </p:blipFill>
        <p:spPr>
          <a:xfrm flipH="1" rot="19152600">
            <a:off x="7219800" y="-2005920"/>
            <a:ext cx="3541680" cy="3464640"/>
          </a:xfrm>
          <a:prstGeom prst="rect">
            <a:avLst/>
          </a:prstGeom>
          <a:ln w="0">
            <a:noFill/>
          </a:ln>
        </p:spPr>
      </p:pic>
      <p:pic>
        <p:nvPicPr>
          <p:cNvPr id="401" name="Google Shape;639;p21" descr=""/>
          <p:cNvPicPr/>
          <p:nvPr/>
        </p:nvPicPr>
        <p:blipFill>
          <a:blip r:embed="rId4"/>
          <a:srcRect l="7208" t="0" r="48305" b="45432"/>
          <a:stretch/>
        </p:blipFill>
        <p:spPr>
          <a:xfrm flipH="1" rot="10800000">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descr=""/>
            <p:cNvPicPr/>
            <p:nvPr/>
          </p:nvPicPr>
          <p:blipFill>
            <a:blip r:embed="rId5">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27" name="Google Shape;666;p22" descr=""/>
          <p:cNvPicPr/>
          <p:nvPr/>
        </p:nvPicPr>
        <p:blipFill>
          <a:blip r:embed="rId2"/>
          <a:srcRect l="0" t="1844" r="1844" b="0"/>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descr=""/>
            <p:cNvPicPr/>
            <p:nvPr/>
          </p:nvPicPr>
          <p:blipFill>
            <a:blip r:embed="rId3">
              <a:alphaModFix amt="50000"/>
            </a:blip>
            <a:stretch/>
          </p:blipFill>
          <p:spPr>
            <a:xfrm flipH="1" rot="5400000">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pic>
        <p:nvPicPr>
          <p:cNvPr id="437" name="Google Shape;676;p22" descr=""/>
          <p:cNvPicPr/>
          <p:nvPr/>
        </p:nvPicPr>
        <p:blipFill>
          <a:blip r:embed="rId4">
            <a:alphaModFix amt="50000"/>
          </a:blip>
          <a:stretch/>
        </p:blipFill>
        <p:spPr>
          <a:xfrm flipH="1" rot="12280200">
            <a:off x="-2127240" y="-1840680"/>
            <a:ext cx="3541680" cy="3464640"/>
          </a:xfrm>
          <a:prstGeom prst="rect">
            <a:avLst/>
          </a:prstGeom>
          <a:ln w="0">
            <a:noFill/>
          </a:ln>
        </p:spPr>
      </p:pic>
      <p:pic>
        <p:nvPicPr>
          <p:cNvPr id="438" name="Google Shape;677;p22" descr=""/>
          <p:cNvPicPr/>
          <p:nvPr/>
        </p:nvPicPr>
        <p:blipFill>
          <a:blip r:embed="rId5"/>
          <a:srcRect l="7208" t="0"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5" r:id="rId6"/>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40" name="Google Shape;680;p23" descr=""/>
          <p:cNvPicPr/>
          <p:nvPr/>
        </p:nvPicPr>
        <p:blipFill>
          <a:blip r:embed="rId2"/>
          <a:srcRect l="0" t="1844" r="1844" b="0"/>
          <a:stretch/>
        </p:blipFill>
        <p:spPr>
          <a:xfrm flipH="1">
            <a:off x="360" y="0"/>
            <a:ext cx="9143640" cy="5143320"/>
          </a:xfrm>
          <a:prstGeom prst="rect">
            <a:avLst/>
          </a:prstGeom>
          <a:ln w="0">
            <a:noFill/>
          </a:ln>
        </p:spPr>
      </p:pic>
      <p:pic>
        <p:nvPicPr>
          <p:cNvPr id="441" name="Google Shape;681;p23" descr=""/>
          <p:cNvPicPr/>
          <p:nvPr/>
        </p:nvPicPr>
        <p:blipFill>
          <a:blip r:embed="rId3">
            <a:alphaModFix amt="60000"/>
          </a:blip>
          <a:srcRect l="0" t="0" r="0"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000" spc="-1" strike="noStrike">
                <a:solidFill>
                  <a:schemeClr val="dk1"/>
                </a:solidFill>
                <a:latin typeface="Actor"/>
                <a:ea typeface="Actor"/>
              </a:rPr>
              <a:t>CREDITS:</a:t>
            </a:r>
            <a:r>
              <a:rPr b="0" lang="en" sz="1000" spc="-1" strike="noStrike">
                <a:solidFill>
                  <a:schemeClr val="dk1"/>
                </a:solidFill>
                <a:latin typeface="Actor"/>
                <a:ea typeface="Actor"/>
              </a:rPr>
              <a:t> This presentation template was created by </a:t>
            </a:r>
            <a:r>
              <a:rPr b="1" lang="en" sz="1000" spc="-1" strike="noStrike" u="sng">
                <a:solidFill>
                  <a:schemeClr val="hlink"/>
                </a:solidFill>
                <a:uFillTx/>
                <a:latin typeface="Actor"/>
                <a:ea typeface="Actor"/>
                <a:hlinkClick r:id="rId4"/>
              </a:rPr>
              <a:t>Slidesgo</a:t>
            </a:r>
            <a:r>
              <a:rPr b="0" lang="en" sz="1000" spc="-1" strike="noStrike">
                <a:solidFill>
                  <a:schemeClr val="dk1"/>
                </a:solidFill>
                <a:latin typeface="Actor"/>
                <a:ea typeface="Actor"/>
              </a:rPr>
              <a:t>, and includes icons, infographics &amp; images by </a:t>
            </a:r>
            <a:r>
              <a:rPr b="1" lang="en" sz="1000" spc="-1" strike="noStrike" u="sng">
                <a:solidFill>
                  <a:schemeClr val="dk1"/>
                </a:solidFill>
                <a:uFillTx/>
                <a:latin typeface="Actor"/>
                <a:ea typeface="Actor"/>
                <a:hlinkClick r:id="rId5"/>
              </a:rPr>
              <a:t>Freepik</a:t>
            </a:r>
            <a:r>
              <a:rPr b="0" lang="en" sz="1000" spc="-1" strike="noStrike">
                <a:solidFill>
                  <a:schemeClr val="dk1"/>
                </a:solidFill>
                <a:latin typeface="Actor"/>
                <a:ea typeface="Actor"/>
              </a:rPr>
              <a:t> </a:t>
            </a:r>
            <a:endParaRPr b="0" lang="en-US" sz="1000" spc="-1" strike="noStrike">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descr=""/>
            <p:cNvPicPr/>
            <p:nvPr/>
          </p:nvPicPr>
          <p:blipFill>
            <a:blip r:embed="rId6">
              <a:alphaModFix amt="50000"/>
            </a:blip>
            <a:stretch/>
          </p:blipFill>
          <p:spPr>
            <a:xfrm flipH="1" rot="2277600">
              <a:off x="7359480" y="3474000"/>
              <a:ext cx="3541680" cy="3464640"/>
            </a:xfrm>
            <a:prstGeom prst="rect">
              <a:avLst/>
            </a:prstGeom>
            <a:ln w="0">
              <a:noFill/>
            </a:ln>
          </p:spPr>
        </p:pic>
        <p:pic>
          <p:nvPicPr>
            <p:cNvPr id="445" name="Google Shape;685;p23" descr=""/>
            <p:cNvPicPr/>
            <p:nvPr/>
          </p:nvPicPr>
          <p:blipFill>
            <a:blip r:embed="rId7">
              <a:alphaModFix amt="50000"/>
            </a:blip>
            <a:stretch/>
          </p:blipFill>
          <p:spPr>
            <a:xfrm flipH="1" rot="13969200">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descr=""/>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descr=""/>
              <p:cNvPicPr/>
              <p:nvPr/>
            </p:nvPicPr>
            <p:blipFill>
              <a:blip r:embed="rId9">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rIns="91440" tIns="91440" bIns="91440" anchor="b">
            <a:noAutofit/>
          </a:bodyPr>
          <a:p>
            <a:pPr indent="0">
              <a:buNone/>
            </a:pPr>
            <a:r>
              <a:rPr b="0" lang="fr-FR" sz="5500" spc="-1" strike="noStrike">
                <a:solidFill>
                  <a:schemeClr val="dk1"/>
                </a:solidFill>
                <a:latin typeface="Arial"/>
              </a:rPr>
              <a:t>Click to edit the title text format</a:t>
            </a:r>
            <a:endParaRPr b="0" lang="fr-FR" sz="5500" spc="-1" strike="noStrike">
              <a:solidFill>
                <a:schemeClr val="dk1"/>
              </a:solidFill>
              <a:latin typeface="Arial"/>
            </a:endParaRP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10"/>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97" name="Google Shape;738;p24" descr=""/>
          <p:cNvPicPr/>
          <p:nvPr/>
        </p:nvPicPr>
        <p:blipFill>
          <a:blip r:embed="rId2"/>
          <a:srcRect l="0" t="1844" r="1844" b="0"/>
          <a:stretch/>
        </p:blipFill>
        <p:spPr>
          <a:xfrm>
            <a:off x="0" y="0"/>
            <a:ext cx="9143640" cy="5143320"/>
          </a:xfrm>
          <a:prstGeom prst="rect">
            <a:avLst/>
          </a:prstGeom>
          <a:ln w="0">
            <a:noFill/>
          </a:ln>
        </p:spPr>
      </p:pic>
      <p:pic>
        <p:nvPicPr>
          <p:cNvPr id="498" name="Google Shape;739;p24" descr=""/>
          <p:cNvPicPr/>
          <p:nvPr/>
        </p:nvPicPr>
        <p:blipFill>
          <a:blip r:embed="rId3">
            <a:alphaModFix amt="60000"/>
          </a:blip>
          <a:srcRect l="0" t="0" r="0"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descr=""/>
            <p:cNvPicPr/>
            <p:nvPr/>
          </p:nvPicPr>
          <p:blipFill>
            <a:blip r:embed="rId4">
              <a:alphaModFix amt="50000"/>
            </a:blip>
            <a:stretch/>
          </p:blipFill>
          <p:spPr>
            <a:xfrm rot="1120800">
              <a:off x="6818760" y="-1288440"/>
              <a:ext cx="3541680" cy="3464640"/>
            </a:xfrm>
            <a:prstGeom prst="rect">
              <a:avLst/>
            </a:prstGeom>
            <a:ln w="0">
              <a:noFill/>
            </a:ln>
          </p:spPr>
        </p:pic>
        <p:pic>
          <p:nvPicPr>
            <p:cNvPr id="501" name="Google Shape;742;p24" descr=""/>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descr=""/>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descr=""/>
              <p:cNvPicPr/>
              <p:nvPr/>
            </p:nvPicPr>
            <p:blipFill>
              <a:blip r:embed="rId7">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Tree>
  </p:cSld>
  <p:clrMap bg1="lt1" bg2="lt2" tx1="dk1" tx2="dk2" accent1="accent1" accent2="accent2" accent3="accent3" accent4="accent4" accent5="accent5" accent6="accent6" hlink="hlink" folHlink="folHlink"/>
  <p:sldLayoutIdLst>
    <p:sldLayoutId id="2147483679" r:id="rId8"/>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43" name="Google Shape;785;p25" descr=""/>
          <p:cNvPicPr/>
          <p:nvPr/>
        </p:nvPicPr>
        <p:blipFill>
          <a:blip r:embed="rId2"/>
          <a:srcRect l="0" t="1844" r="1844" b="0"/>
          <a:stretch/>
        </p:blipFill>
        <p:spPr>
          <a:xfrm rot="10800000">
            <a:off x="360" y="0"/>
            <a:ext cx="9143640" cy="5143320"/>
          </a:xfrm>
          <a:prstGeom prst="rect">
            <a:avLst/>
          </a:prstGeom>
          <a:ln w="0">
            <a:noFill/>
          </a:ln>
        </p:spPr>
      </p:pic>
      <p:pic>
        <p:nvPicPr>
          <p:cNvPr id="544" name="Google Shape;786;p25" descr=""/>
          <p:cNvPicPr/>
          <p:nvPr/>
        </p:nvPicPr>
        <p:blipFill>
          <a:blip r:embed="rId3"/>
          <a:srcRect l="7208" t="0"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descr=""/>
            <p:cNvPicPr/>
            <p:nvPr/>
          </p:nvPicPr>
          <p:blipFill>
            <a:blip r:embed="rId4">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3680" bIns="136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pic>
        <p:nvPicPr>
          <p:cNvPr id="558" name="Google Shape;800;p25" descr=""/>
          <p:cNvPicPr/>
          <p:nvPr/>
        </p:nvPicPr>
        <p:blipFill>
          <a:blip r:embed="rId5">
            <a:alphaModFix amt="50000"/>
          </a:blip>
          <a:stretch/>
        </p:blipFill>
        <p:spPr>
          <a:xfrm rot="5829600">
            <a:off x="-1656000" y="3238200"/>
            <a:ext cx="3541680" cy="34646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1" r:id="rId6"/>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59" name="Google Shape;66;p4" descr=""/>
          <p:cNvPicPr/>
          <p:nvPr/>
        </p:nvPicPr>
        <p:blipFill>
          <a:blip r:embed="rId2"/>
          <a:srcRect l="0" t="1844" r="1844" b="0"/>
          <a:stretch/>
        </p:blipFill>
        <p:spPr>
          <a:xfrm rot="10800000">
            <a:off x="360" y="0"/>
            <a:ext cx="9143640" cy="5143320"/>
          </a:xfrm>
          <a:prstGeom prst="rect">
            <a:avLst/>
          </a:prstGeom>
          <a:ln w="0">
            <a:noFill/>
          </a:ln>
        </p:spPr>
      </p:pic>
      <p:pic>
        <p:nvPicPr>
          <p:cNvPr id="560" name="Google Shape;67;p4"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descr=""/>
            <p:cNvPicPr/>
            <p:nvPr/>
          </p:nvPicPr>
          <p:blipFill>
            <a:blip r:embed="rId4">
              <a:alphaModFix amt="50000"/>
            </a:blip>
            <a:stretch/>
          </p:blipFill>
          <p:spPr>
            <a:xfrm flipH="1" rot="16719600">
              <a:off x="6088320" y="2691360"/>
              <a:ext cx="3541680" cy="3464640"/>
            </a:xfrm>
            <a:prstGeom prst="rect">
              <a:avLst/>
            </a:prstGeom>
            <a:ln w="0">
              <a:noFill/>
            </a:ln>
          </p:spPr>
        </p:pic>
        <p:pic>
          <p:nvPicPr>
            <p:cNvPr id="563" name="Google Shape;70;p4" descr=""/>
            <p:cNvPicPr/>
            <p:nvPr/>
          </p:nvPicPr>
          <p:blipFill>
            <a:blip r:embed="rId5">
              <a:alphaModFix amt="50000"/>
            </a:blip>
            <a:stretch/>
          </p:blipFill>
          <p:spPr>
            <a:xfrm flipH="1" rot="19275600">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descr=""/>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7"/>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87" name="Google Shape;93;p5" descr=""/>
          <p:cNvPicPr/>
          <p:nvPr/>
        </p:nvPicPr>
        <p:blipFill>
          <a:blip r:embed="rId2"/>
          <a:srcRect l="0" t="1844" r="1844" b="0"/>
          <a:stretch/>
        </p:blipFill>
        <p:spPr>
          <a:xfrm rot="10800000">
            <a:off x="360" y="0"/>
            <a:ext cx="9143640" cy="5143320"/>
          </a:xfrm>
          <a:prstGeom prst="rect">
            <a:avLst/>
          </a:prstGeom>
          <a:ln w="0">
            <a:noFill/>
          </a:ln>
        </p:spPr>
      </p:pic>
      <p:pic>
        <p:nvPicPr>
          <p:cNvPr id="588" name="Google Shape;94;p5" descr=""/>
          <p:cNvPicPr/>
          <p:nvPr/>
        </p:nvPicPr>
        <p:blipFill>
          <a:blip r:embed="rId3"/>
          <a:srcRect l="7208" t="0"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descr=""/>
            <p:cNvPicPr/>
            <p:nvPr/>
          </p:nvPicPr>
          <p:blipFill>
            <a:blip r:embed="rId4">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descr=""/>
            <p:cNvPicPr/>
            <p:nvPr/>
          </p:nvPicPr>
          <p:blipFill>
            <a:blip r:embed="rId5">
              <a:alphaModFix amt="50000"/>
            </a:blip>
            <a:stretch/>
          </p:blipFill>
          <p:spPr>
            <a:xfrm flipH="1" rot="2277600">
              <a:off x="7359480" y="3474000"/>
              <a:ext cx="3541680" cy="3464640"/>
            </a:xfrm>
            <a:prstGeom prst="rect">
              <a:avLst/>
            </a:prstGeom>
            <a:ln w="0">
              <a:noFill/>
            </a:ln>
          </p:spPr>
        </p:pic>
        <p:pic>
          <p:nvPicPr>
            <p:cNvPr id="623" name="Google Shape;129;p5" descr=""/>
            <p:cNvPicPr/>
            <p:nvPr/>
          </p:nvPicPr>
          <p:blipFill>
            <a:blip r:embed="rId6">
              <a:alphaModFix amt="50000"/>
            </a:blip>
            <a:stretch/>
          </p:blipFill>
          <p:spPr>
            <a:xfrm flipH="1" rot="7843800">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9" name="Google Shape;248;p11" descr=""/>
          <p:cNvPicPr/>
          <p:nvPr/>
        </p:nvPicPr>
        <p:blipFill>
          <a:blip r:embed="rId2"/>
          <a:srcRect l="0" t="1844" r="1844" b="0"/>
          <a:stretch/>
        </p:blipFill>
        <p:spPr>
          <a:xfrm>
            <a:off x="0" y="0"/>
            <a:ext cx="9143640" cy="5143320"/>
          </a:xfrm>
          <a:prstGeom prst="rect">
            <a:avLst/>
          </a:prstGeom>
          <a:ln w="0">
            <a:noFill/>
          </a:ln>
        </p:spPr>
      </p:pic>
      <p:pic>
        <p:nvPicPr>
          <p:cNvPr id="10" name="Google Shape;249;p11" descr=""/>
          <p:cNvPicPr/>
          <p:nvPr/>
        </p:nvPicPr>
        <p:blipFill>
          <a:blip r:embed="rId3">
            <a:alphaModFix amt="60000"/>
          </a:blip>
          <a:srcRect l="0" t="0" r="0"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descr=""/>
            <p:cNvPicPr/>
            <p:nvPr/>
          </p:nvPicPr>
          <p:blipFill>
            <a:blip r:embed="rId4">
              <a:alphaModFix amt="50000"/>
            </a:blip>
            <a:stretch/>
          </p:blipFill>
          <p:spPr>
            <a:xfrm rot="6622200">
              <a:off x="-1410480" y="2959560"/>
              <a:ext cx="3541680" cy="3464640"/>
            </a:xfrm>
            <a:prstGeom prst="rect">
              <a:avLst/>
            </a:prstGeom>
            <a:ln w="0">
              <a:noFill/>
            </a:ln>
          </p:spPr>
        </p:pic>
        <p:pic>
          <p:nvPicPr>
            <p:cNvPr id="13" name="Google Shape;252;p11" descr=""/>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descr=""/>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descr=""/>
              <p:cNvPicPr/>
              <p:nvPr/>
            </p:nvPicPr>
            <p:blipFill>
              <a:blip r:embed="rId7">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Montserrat"/>
                <a:ea typeface="Montserrat"/>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8"/>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28" name="Google Shape;136;p6" descr=""/>
          <p:cNvPicPr/>
          <p:nvPr/>
        </p:nvPicPr>
        <p:blipFill>
          <a:blip r:embed="rId2"/>
          <a:srcRect l="0" t="1844" r="1844" b="0"/>
          <a:stretch/>
        </p:blipFill>
        <p:spPr>
          <a:xfrm rot="10800000">
            <a:off x="360" y="0"/>
            <a:ext cx="9143640" cy="5143320"/>
          </a:xfrm>
          <a:prstGeom prst="rect">
            <a:avLst/>
          </a:prstGeom>
          <a:ln w="0">
            <a:noFill/>
          </a:ln>
        </p:spPr>
      </p:pic>
      <p:pic>
        <p:nvPicPr>
          <p:cNvPr id="629" name="Google Shape;137;p6" descr=""/>
          <p:cNvPicPr/>
          <p:nvPr/>
        </p:nvPicPr>
        <p:blipFill>
          <a:blip r:embed="rId3"/>
          <a:srcRect l="7208" t="0"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descr=""/>
            <p:cNvPicPr/>
            <p:nvPr/>
          </p:nvPicPr>
          <p:blipFill>
            <a:blip r:embed="rId4">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3680" bIns="136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pic>
        <p:nvPicPr>
          <p:cNvPr id="643" name="Google Shape;151;p6" descr=""/>
          <p:cNvPicPr/>
          <p:nvPr/>
        </p:nvPicPr>
        <p:blipFill>
          <a:blip r:embed="rId5">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6"/>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46" name="Google Shape;154;p7" descr=""/>
          <p:cNvPicPr/>
          <p:nvPr/>
        </p:nvPicPr>
        <p:blipFill>
          <a:blip r:embed="rId2"/>
          <a:srcRect l="0" t="1844" r="1844" b="0"/>
          <a:stretch/>
        </p:blipFill>
        <p:spPr>
          <a:xfrm flipH="1" rot="10800000">
            <a:off x="0" y="0"/>
            <a:ext cx="9143640" cy="5143320"/>
          </a:xfrm>
          <a:prstGeom prst="rect">
            <a:avLst/>
          </a:prstGeom>
          <a:ln w="0">
            <a:noFill/>
          </a:ln>
        </p:spPr>
      </p:pic>
      <p:pic>
        <p:nvPicPr>
          <p:cNvPr id="647" name="Google Shape;155;p7" descr=""/>
          <p:cNvPicPr/>
          <p:nvPr/>
        </p:nvPicPr>
        <p:blipFill>
          <a:blip r:embed="rId3"/>
          <a:srcRect l="7208" t="0" r="48305" b="45432"/>
          <a:stretch/>
        </p:blipFill>
        <p:spPr>
          <a:xfrm rot="10800000">
            <a:off x="7925040" y="-75960"/>
            <a:ext cx="1218960" cy="2854080"/>
          </a:xfrm>
          <a:prstGeom prst="rect">
            <a:avLst/>
          </a:prstGeom>
          <a:ln w="0">
            <a:noFill/>
          </a:ln>
        </p:spPr>
      </p:pic>
      <p:pic>
        <p:nvPicPr>
          <p:cNvPr id="648" name="Google Shape;156;p7" descr=""/>
          <p:cNvPicPr/>
          <p:nvPr/>
        </p:nvPicPr>
        <p:blipFill>
          <a:blip r:embed="rId4">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descr=""/>
            <p:cNvPicPr/>
            <p:nvPr/>
          </p:nvPicPr>
          <p:blipFill>
            <a:blip r:embed="rId5">
              <a:alphaModFix amt="50000"/>
            </a:blip>
            <a:stretch/>
          </p:blipFill>
          <p:spPr>
            <a:xfrm flipH="1" rot="5400000">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rIns="90000" tIns="45000" bIns="45000" anchor="t">
            <a:normAutofit fontScale="62222"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6"/>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60" name="Google Shape;170;p8" descr=""/>
          <p:cNvPicPr/>
          <p:nvPr/>
        </p:nvPicPr>
        <p:blipFill>
          <a:blip r:embed="rId2"/>
          <a:srcRect l="0" t="1844" r="1844" b="0"/>
          <a:stretch/>
        </p:blipFill>
        <p:spPr>
          <a:xfrm flipH="1">
            <a:off x="360" y="0"/>
            <a:ext cx="9143640" cy="5143320"/>
          </a:xfrm>
          <a:prstGeom prst="rect">
            <a:avLst/>
          </a:prstGeom>
          <a:ln w="0">
            <a:noFill/>
          </a:ln>
        </p:spPr>
      </p:pic>
      <p:pic>
        <p:nvPicPr>
          <p:cNvPr id="661" name="Google Shape;171;p8"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descr=""/>
            <p:cNvPicPr/>
            <p:nvPr/>
          </p:nvPicPr>
          <p:blipFill>
            <a:blip r:embed="rId4">
              <a:alphaModFix amt="50000"/>
            </a:blip>
            <a:stretch/>
          </p:blipFill>
          <p:spPr>
            <a:xfrm flipH="1" rot="14977800">
              <a:off x="6854040" y="2959560"/>
              <a:ext cx="3541680" cy="3464640"/>
            </a:xfrm>
            <a:prstGeom prst="rect">
              <a:avLst/>
            </a:prstGeom>
            <a:ln w="0">
              <a:noFill/>
            </a:ln>
          </p:spPr>
        </p:pic>
        <p:pic>
          <p:nvPicPr>
            <p:cNvPr id="664" name="Google Shape;174;p8" descr=""/>
            <p:cNvPicPr/>
            <p:nvPr/>
          </p:nvPicPr>
          <p:blipFill>
            <a:blip r:embed="rId5">
              <a:alphaModFix amt="50000"/>
            </a:blip>
            <a:stretch/>
          </p:blipFill>
          <p:spPr>
            <a:xfrm flipH="1" rot="16919400">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descr=""/>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7"/>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85" name="Google Shape;196;p9" descr=""/>
          <p:cNvPicPr/>
          <p:nvPr/>
        </p:nvPicPr>
        <p:blipFill>
          <a:blip r:embed="rId2"/>
          <a:srcRect l="0" t="1844" r="1844" b="0"/>
          <a:stretch/>
        </p:blipFill>
        <p:spPr>
          <a:xfrm>
            <a:off x="0" y="0"/>
            <a:ext cx="9143640" cy="5143320"/>
          </a:xfrm>
          <a:prstGeom prst="rect">
            <a:avLst/>
          </a:prstGeom>
          <a:ln w="0">
            <a:noFill/>
          </a:ln>
        </p:spPr>
      </p:pic>
      <p:pic>
        <p:nvPicPr>
          <p:cNvPr id="686" name="Google Shape;197;p9" descr=""/>
          <p:cNvPicPr/>
          <p:nvPr/>
        </p:nvPicPr>
        <p:blipFill>
          <a:blip r:embed="rId3">
            <a:alphaModFix amt="60000"/>
          </a:blip>
          <a:srcRect l="0" t="0" r="0"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descr=""/>
              <p:cNvPicPr/>
              <p:nvPr/>
            </p:nvPicPr>
            <p:blipFill>
              <a:blip r:embed="rId4">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descr=""/>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descr=""/>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descr=""/>
            <p:cNvPicPr/>
            <p:nvPr/>
          </p:nvPicPr>
          <p:blipFill>
            <a:blip r:embed="rId7">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8"/>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rIns="91440" tIns="91440" bIns="91440" anchor="t">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6" name="Google Shape;298;p13" descr=""/>
          <p:cNvPicPr/>
          <p:nvPr/>
        </p:nvPicPr>
        <p:blipFill>
          <a:blip r:embed="rId2"/>
          <a:srcRect l="0" t="1844" r="1844" b="0"/>
          <a:stretch/>
        </p:blipFill>
        <p:spPr>
          <a:xfrm>
            <a:off x="0" y="0"/>
            <a:ext cx="9143640" cy="5143320"/>
          </a:xfrm>
          <a:prstGeom prst="rect">
            <a:avLst/>
          </a:prstGeom>
          <a:ln w="0">
            <a:noFill/>
          </a:ln>
        </p:spPr>
      </p:pic>
      <p:pic>
        <p:nvPicPr>
          <p:cNvPr id="57" name="Google Shape;299;p13"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descr=""/>
              <p:cNvPicPr/>
              <p:nvPr/>
            </p:nvPicPr>
            <p:blipFill>
              <a:blip r:embed="rId4">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descr=""/>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2960" bIns="129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fillRef idx="0"/>
                <a:effectRef idx="0"/>
                <a:fontRef idx="minor"/>
              </p:style>
              <p:txBody>
                <a:bodyPr tIns="26640" bIns="26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fillRef idx="0"/>
                <a:effectRef idx="0"/>
                <a:fontRef idx="minor"/>
              </p:style>
              <p:txBody>
                <a:bodyPr tIns="21960" bIns="219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fillRef idx="0"/>
                <a:effectRef idx="0"/>
                <a:fontRef idx="minor"/>
              </p:style>
              <p:txBody>
                <a:bodyPr tIns="25200" bIns="25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fillRef idx="0"/>
                <a:effectRef idx="0"/>
                <a:fontRef idx="minor"/>
              </p:style>
              <p:txBody>
                <a:bodyPr tIns="23400" bIns="234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descr=""/>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descr=""/>
            <p:cNvPicPr/>
            <p:nvPr/>
          </p:nvPicPr>
          <p:blipFill>
            <a:blip r:embed="rId7">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25" name="Google Shape;374;p14" descr=""/>
          <p:cNvPicPr/>
          <p:nvPr/>
        </p:nvPicPr>
        <p:blipFill>
          <a:blip r:embed="rId2"/>
          <a:srcRect l="0" t="1844" r="1844" b="0"/>
          <a:stretch/>
        </p:blipFill>
        <p:spPr>
          <a:xfrm flipH="1">
            <a:off x="360" y="0"/>
            <a:ext cx="9143640" cy="5143320"/>
          </a:xfrm>
          <a:prstGeom prst="rect">
            <a:avLst/>
          </a:prstGeom>
          <a:ln w="0">
            <a:noFill/>
          </a:ln>
        </p:spPr>
      </p:pic>
      <p:pic>
        <p:nvPicPr>
          <p:cNvPr id="126" name="Google Shape;375;p14"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descr=""/>
            <p:cNvPicPr/>
            <p:nvPr/>
          </p:nvPicPr>
          <p:blipFill>
            <a:blip r:embed="rId4">
              <a:alphaModFix amt="50000"/>
            </a:blip>
            <a:stretch/>
          </p:blipFill>
          <p:spPr>
            <a:xfrm flipH="1" rot="14977800">
              <a:off x="6854040" y="2959560"/>
              <a:ext cx="3541680" cy="3464640"/>
            </a:xfrm>
            <a:prstGeom prst="rect">
              <a:avLst/>
            </a:prstGeom>
            <a:ln w="0">
              <a:noFill/>
            </a:ln>
          </p:spPr>
        </p:pic>
        <p:pic>
          <p:nvPicPr>
            <p:cNvPr id="129" name="Google Shape;378;p14" descr=""/>
            <p:cNvPicPr/>
            <p:nvPr/>
          </p:nvPicPr>
          <p:blipFill>
            <a:blip r:embed="rId5">
              <a:alphaModFix amt="50000"/>
            </a:blip>
            <a:stretch/>
          </p:blipFill>
          <p:spPr>
            <a:xfrm flipH="1" rot="16919400">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descr=""/>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51" name="Google Shape;401;p15" descr=""/>
          <p:cNvPicPr/>
          <p:nvPr/>
        </p:nvPicPr>
        <p:blipFill>
          <a:blip r:embed="rId2"/>
          <a:srcRect l="0" t="1844" r="1844" b="0"/>
          <a:stretch/>
        </p:blipFill>
        <p:spPr>
          <a:xfrm flipH="1">
            <a:off x="360" y="0"/>
            <a:ext cx="9143640" cy="5143320"/>
          </a:xfrm>
          <a:prstGeom prst="rect">
            <a:avLst/>
          </a:prstGeom>
          <a:ln w="0">
            <a:noFill/>
          </a:ln>
        </p:spPr>
      </p:pic>
      <p:pic>
        <p:nvPicPr>
          <p:cNvPr id="152" name="Google Shape;402;p15" descr=""/>
          <p:cNvPicPr/>
          <p:nvPr/>
        </p:nvPicPr>
        <p:blipFill>
          <a:blip r:embed="rId3"/>
          <a:srcRect l="7208" t="0"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descr=""/>
            <p:cNvPicPr/>
            <p:nvPr/>
          </p:nvPicPr>
          <p:blipFill>
            <a:blip r:embed="rId4">
              <a:alphaModFix amt="50000"/>
            </a:blip>
            <a:stretch/>
          </p:blipFill>
          <p:spPr>
            <a:xfrm rot="17422200">
              <a:off x="6854400" y="-1707480"/>
              <a:ext cx="3541680" cy="3464640"/>
            </a:xfrm>
            <a:prstGeom prst="rect">
              <a:avLst/>
            </a:prstGeom>
            <a:ln w="0">
              <a:noFill/>
            </a:ln>
          </p:spPr>
        </p:pic>
        <p:pic>
          <p:nvPicPr>
            <p:cNvPr id="155" name="Google Shape;405;p15" descr=""/>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descr=""/>
            <p:cNvPicPr/>
            <p:nvPr/>
          </p:nvPicPr>
          <p:blipFill>
            <a:blip r:embed="rId6">
              <a:alphaModFix amt="50000"/>
            </a:blip>
            <a:stretch/>
          </p:blipFill>
          <p:spPr>
            <a:xfrm flipH="1" rot="5400000">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rIns="90000" tIns="45000" bIns="45000" anchor="t">
            <a:normAutofit fontScale="37222"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rIns="90000" tIns="45000" bIns="45000" anchor="t">
            <a:normAutofit fontScale="18333" lnSpcReduction="2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rIns="90000" tIns="45000" bIns="45000" anchor="t">
            <a:normAutofit fontScale="75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69" name="Google Shape;421;p16" descr=""/>
          <p:cNvPicPr/>
          <p:nvPr/>
        </p:nvPicPr>
        <p:blipFill>
          <a:blip r:embed="rId2"/>
          <a:srcRect l="0" t="1844" r="1844" b="0"/>
          <a:stretch/>
        </p:blipFill>
        <p:spPr>
          <a:xfrm flipH="1" rot="10800000">
            <a:off x="0" y="0"/>
            <a:ext cx="9143640" cy="5143320"/>
          </a:xfrm>
          <a:prstGeom prst="rect">
            <a:avLst/>
          </a:prstGeom>
          <a:ln w="0">
            <a:noFill/>
          </a:ln>
        </p:spPr>
      </p:pic>
      <p:pic>
        <p:nvPicPr>
          <p:cNvPr id="170" name="Google Shape;422;p16" descr=""/>
          <p:cNvPicPr/>
          <p:nvPr/>
        </p:nvPicPr>
        <p:blipFill>
          <a:blip r:embed="rId3"/>
          <a:srcRect l="7208" t="0" r="48305" b="45432"/>
          <a:stretch/>
        </p:blipFill>
        <p:spPr>
          <a:xfrm rot="10800000">
            <a:off x="7925040" y="-75960"/>
            <a:ext cx="1218960" cy="2854080"/>
          </a:xfrm>
          <a:prstGeom prst="rect">
            <a:avLst/>
          </a:prstGeom>
          <a:ln w="0">
            <a:noFill/>
          </a:ln>
        </p:spPr>
      </p:pic>
      <p:pic>
        <p:nvPicPr>
          <p:cNvPr id="171" name="Google Shape;423;p16" descr=""/>
          <p:cNvPicPr/>
          <p:nvPr/>
        </p:nvPicPr>
        <p:blipFill>
          <a:blip r:embed="rId4">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descr=""/>
            <p:cNvPicPr/>
            <p:nvPr/>
          </p:nvPicPr>
          <p:blipFill>
            <a:blip r:embed="rId5">
              <a:alphaModFix amt="50000"/>
            </a:blip>
            <a:stretch/>
          </p:blipFill>
          <p:spPr>
            <a:xfrm flipH="1" rot="5400000">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6"/>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83" name="Google Shape;437;p17" descr=""/>
          <p:cNvPicPr/>
          <p:nvPr/>
        </p:nvPicPr>
        <p:blipFill>
          <a:blip r:embed="rId2"/>
          <a:srcRect l="0" t="1844" r="1844" b="0"/>
          <a:stretch/>
        </p:blipFill>
        <p:spPr>
          <a:xfrm>
            <a:off x="0" y="0"/>
            <a:ext cx="9143640" cy="5143320"/>
          </a:xfrm>
          <a:prstGeom prst="rect">
            <a:avLst/>
          </a:prstGeom>
          <a:ln w="0">
            <a:noFill/>
          </a:ln>
        </p:spPr>
      </p:pic>
      <p:pic>
        <p:nvPicPr>
          <p:cNvPr id="184" name="Google Shape;438;p17" descr=""/>
          <p:cNvPicPr/>
          <p:nvPr/>
        </p:nvPicPr>
        <p:blipFill>
          <a:blip r:embed="rId3"/>
          <a:srcRect l="7208" t="0" r="48305" b="45432"/>
          <a:stretch/>
        </p:blipFill>
        <p:spPr>
          <a:xfrm flipH="1" rot="10800000">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descr=""/>
            <p:cNvPicPr/>
            <p:nvPr/>
          </p:nvPicPr>
          <p:blipFill>
            <a:blip r:embed="rId4">
              <a:alphaModFix amt="50000"/>
            </a:blip>
            <a:stretch/>
          </p:blipFill>
          <p:spPr>
            <a:xfrm rot="6957600">
              <a:off x="7895520" y="3190320"/>
              <a:ext cx="3541680" cy="3464640"/>
            </a:xfrm>
            <a:prstGeom prst="rect">
              <a:avLst/>
            </a:prstGeom>
            <a:ln w="0">
              <a:noFill/>
            </a:ln>
          </p:spPr>
        </p:pic>
        <p:pic>
          <p:nvPicPr>
            <p:cNvPr id="187" name="Google Shape;441;p17" descr=""/>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descr=""/>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21" name="Google Shape;482;p18" descr=""/>
          <p:cNvPicPr/>
          <p:nvPr/>
        </p:nvPicPr>
        <p:blipFill>
          <a:blip r:embed="rId2"/>
          <a:srcRect l="0" t="1844" r="1844" b="0"/>
          <a:stretch/>
        </p:blipFill>
        <p:spPr>
          <a:xfrm flipH="1" rot="10800000">
            <a:off x="0" y="0"/>
            <a:ext cx="9143640" cy="5143320"/>
          </a:xfrm>
          <a:prstGeom prst="rect">
            <a:avLst/>
          </a:prstGeom>
          <a:ln w="0">
            <a:noFill/>
          </a:ln>
        </p:spPr>
      </p:pic>
      <p:pic>
        <p:nvPicPr>
          <p:cNvPr id="222" name="Google Shape;483;p18" descr=""/>
          <p:cNvPicPr/>
          <p:nvPr/>
        </p:nvPicPr>
        <p:blipFill>
          <a:blip r:embed="rId3"/>
          <a:srcRect l="7208" t="0"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descr=""/>
            <p:cNvPicPr/>
            <p:nvPr/>
          </p:nvPicPr>
          <p:blipFill>
            <a:blip r:embed="rId4">
              <a:alphaModFix amt="50000"/>
            </a:blip>
            <a:stretch/>
          </p:blipFill>
          <p:spPr>
            <a:xfrm flipH="1" rot="20138400">
              <a:off x="7759080" y="-1469520"/>
              <a:ext cx="3541680" cy="3464640"/>
            </a:xfrm>
            <a:prstGeom prst="rect">
              <a:avLst/>
            </a:prstGeom>
            <a:ln w="0">
              <a:noFill/>
            </a:ln>
          </p:spPr>
        </p:pic>
        <p:pic>
          <p:nvPicPr>
            <p:cNvPr id="225" name="Google Shape;486;p18" descr=""/>
            <p:cNvPicPr/>
            <p:nvPr/>
          </p:nvPicPr>
          <p:blipFill>
            <a:blip r:embed="rId5">
              <a:alphaModFix amt="50000"/>
            </a:blip>
            <a:stretch/>
          </p:blipFill>
          <p:spPr>
            <a:xfrm flipH="1" rot="157800">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descr=""/>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rIns="91440" tIns="91440" bIns="91440" anchor="b">
            <a:normAutofit/>
          </a:bodyPr>
          <a:p>
            <a:pPr indent="0">
              <a:lnSpc>
                <a:spcPct val="100000"/>
              </a:lnSpc>
              <a:buNone/>
              <a:tabLst>
                <a:tab algn="l" pos="0"/>
              </a:tabLst>
            </a:pPr>
            <a:r>
              <a:rPr b="1" lang="en" sz="3800" spc="-1" strike="noStrike">
                <a:solidFill>
                  <a:schemeClr val="dk1"/>
                </a:solidFill>
                <a:latin typeface="Montserrat"/>
                <a:ea typeface="Montserrat"/>
              </a:rPr>
              <a:t>AI-Powered Deepfake Detection</a:t>
            </a:r>
            <a:endParaRPr b="0" lang="fr-FR" sz="3800" spc="-1" strike="noStrike">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1"/>
                </a:solidFill>
                <a:latin typeface="Actor"/>
                <a:ea typeface="Actor"/>
              </a:rPr>
              <a:t>An advanced platform for identifying deepfake content effectively.</a:t>
            </a:r>
            <a:endParaRPr b="0" lang="en-US" sz="1600" spc="-1" strike="noStrike">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fontScale="93362"/>
          </a:bodyPr>
          <a:p>
            <a:pPr indent="0">
              <a:lnSpc>
                <a:spcPct val="100000"/>
              </a:lnSpc>
              <a:buNone/>
              <a:tabLst>
                <a:tab algn="l" pos="0"/>
              </a:tabLst>
            </a:pPr>
            <a:r>
              <a:rPr b="1" lang="en" sz="3000" spc="-1" strike="noStrike">
                <a:solidFill>
                  <a:schemeClr val="dk1"/>
                </a:solidFill>
                <a:latin typeface="Montserrat"/>
                <a:ea typeface="Montserrat"/>
              </a:rPr>
              <a:t>User-friendly API Integration</a:t>
            </a:r>
            <a:endParaRPr b="0" lang="fr-FR" sz="3000" spc="-1" strike="noStrike">
              <a:solidFill>
                <a:schemeClr val="dk1"/>
              </a:solidFill>
              <a:latin typeface="Arial"/>
            </a:endParaRPr>
          </a:p>
        </p:txBody>
      </p:sp>
      <p:sp>
        <p:nvSpPr>
          <p:cNvPr id="756"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To extend its usability, the platform will offer a user-friendly API that can be easily integrated into existing media workflows, social platforms, and applications. This feature will facilitate seamless access to deepfake detection capabilities, allowing developers and organizations to enhance their systems with robust content verification solutions.</a:t>
            </a:r>
            <a:endParaRPr b="0" lang="en-US" sz="1200" spc="-1" strike="noStrike">
              <a:solidFill>
                <a:srgbClr val="ffffff"/>
              </a:solidFill>
              <a:latin typeface="OpenSymbol"/>
            </a:endParaRPr>
          </a:p>
        </p:txBody>
      </p:sp>
      <p:pic>
        <p:nvPicPr>
          <p:cNvPr id="757"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Conclusions</a:t>
            </a:r>
            <a:endParaRPr b="0" lang="fr-FR" sz="3000" spc="-1" strike="noStrike">
              <a:solidFill>
                <a:schemeClr val="dk1"/>
              </a:solidFill>
              <a:latin typeface="Arial"/>
            </a:endParaRPr>
          </a:p>
        </p:txBody>
      </p:sp>
      <p:sp>
        <p:nvSpPr>
          <p:cNvPr id="759"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The AI-powered deepfake detection platform represents a significant advancement in combating the challenges posed by deepfakes. Its reliance on cutting-edge technology, real-time analysis, and ease of integration positions it as a vital tool in safeguarding truth and integrity across digital media platforms and society at large.</a:t>
            </a:r>
            <a:endParaRPr b="0" lang="en-US" sz="1200" spc="-1" strike="noStrike">
              <a:solidFill>
                <a:srgbClr val="ffffff"/>
              </a:solidFill>
              <a:latin typeface="OpenSymbol"/>
            </a:endParaRPr>
          </a:p>
        </p:txBody>
      </p:sp>
      <p:pic>
        <p:nvPicPr>
          <p:cNvPr id="760"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2095560" y="542880"/>
            <a:ext cx="536220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5500" spc="-1" strike="noStrike">
                <a:solidFill>
                  <a:schemeClr val="dk1"/>
                </a:solidFill>
                <a:latin typeface="Montserrat"/>
                <a:ea typeface="Montserrat"/>
              </a:rPr>
              <a:t>Thank you!</a:t>
            </a:r>
            <a:endParaRPr b="0" lang="fr-FR" sz="5500" spc="-1" strike="noStrike">
              <a:solidFill>
                <a:schemeClr val="dk1"/>
              </a:solidFill>
              <a:latin typeface="Arial"/>
            </a:endParaRPr>
          </a:p>
        </p:txBody>
      </p:sp>
      <p:sp>
        <p:nvSpPr>
          <p:cNvPr id="762" name="PlaceHolder 2"/>
          <p:cNvSpPr>
            <a:spLocks noGrp="1"/>
          </p:cNvSpPr>
          <p:nvPr>
            <p:ph type="subTitle"/>
          </p:nvPr>
        </p:nvSpPr>
        <p:spPr>
          <a:xfrm>
            <a:off x="2095560" y="1590840"/>
            <a:ext cx="3838320" cy="1056960"/>
          </a:xfrm>
          <a:prstGeom prst="rect">
            <a:avLst/>
          </a:prstGeom>
          <a:noFill/>
          <a:ln w="0">
            <a:noFill/>
          </a:ln>
        </p:spPr>
        <p:txBody>
          <a:bodyPr lIns="91440" rIns="91440" tIns="91440" bIns="91440" anchor="t">
            <a:normAutofit/>
          </a:bodyPr>
          <a:p>
            <a:pPr indent="0">
              <a:lnSpc>
                <a:spcPct val="100000"/>
              </a:lnSpc>
              <a:buNone/>
              <a:tabLst>
                <a:tab algn="l" pos="0"/>
              </a:tabLst>
            </a:pPr>
            <a:r>
              <a:rPr b="1" lang="en" sz="1600" spc="-1" strike="noStrike">
                <a:solidFill>
                  <a:schemeClr val="dk1"/>
                </a:solidFill>
                <a:latin typeface="Actor"/>
                <a:ea typeface="Actor"/>
              </a:rPr>
              <a:t>Do you have any questions?</a:t>
            </a:r>
            <a:endParaRPr b="0" lang="en-US" sz="1600" spc="-1" strike="noStrike">
              <a:solidFill>
                <a:srgbClr val="ffffff"/>
              </a:solidFill>
              <a:latin typeface="OpenSymbol"/>
            </a:endParaRPr>
          </a:p>
        </p:txBody>
      </p:sp>
      <p:sp>
        <p:nvSpPr>
          <p:cNvPr id="763" name="Google Shape;1346;p48"/>
          <p:cNvSpPr/>
          <p:nvPr/>
        </p:nvSpPr>
        <p:spPr>
          <a:xfrm>
            <a:off x="2095560" y="4343400"/>
            <a:ext cx="3838320" cy="256680"/>
          </a:xfrm>
          <a:prstGeom prst="rect">
            <a:avLst/>
          </a:prstGeom>
          <a:noFill/>
          <a:ln w="0">
            <a:noFill/>
          </a:ln>
        </p:spPr>
        <p:style>
          <a:lnRef idx="0"/>
          <a:fillRef idx="0"/>
          <a:effectRef idx="0"/>
          <a:fontRef idx="minor"/>
        </p:style>
        <p:txBody>
          <a:bodyPr lIns="870823080" rIns="870823080" tIns="128520" bIns="128520" anchor="t">
            <a:normAutofit/>
          </a:bodyPr>
          <a:p>
            <a:pPr defTabSz="914400">
              <a:lnSpc>
                <a:spcPct val="100000"/>
              </a:lnSpc>
              <a:tabLst>
                <a:tab algn="l" pos="0"/>
              </a:tabLst>
            </a:pPr>
            <a:r>
              <a:rPr b="1" lang="en" sz="1000" spc="-1" strike="noStrike">
                <a:solidFill>
                  <a:schemeClr val="dk1"/>
                </a:solidFill>
                <a:latin typeface="Arial"/>
              </a:rPr>
              <a:t>+91 620 421 838</a:t>
            </a:r>
            <a:endParaRPr b="0" lang="en-US" sz="1000" spc="-1" strike="noStrike">
              <a:solidFill>
                <a:srgbClr val="ffffff"/>
              </a:solidFill>
              <a:latin typeface="OpenSymbol"/>
            </a:endParaRPr>
          </a:p>
        </p:txBody>
      </p:sp>
      <p:grpSp>
        <p:nvGrpSpPr>
          <p:cNvPr id="764" name="Google Shape;1347;p48"/>
          <p:cNvGrpSpPr/>
          <p:nvPr/>
        </p:nvGrpSpPr>
        <p:grpSpPr>
          <a:xfrm>
            <a:off x="2194200" y="3062880"/>
            <a:ext cx="387360" cy="387360"/>
            <a:chOff x="2194200" y="3062880"/>
            <a:chExt cx="387360" cy="387360"/>
          </a:xfrm>
        </p:grpSpPr>
        <p:sp>
          <p:nvSpPr>
            <p:cNvPr id="765" name="Google Shape;1348;p48"/>
            <p:cNvSpPr/>
            <p:nvPr/>
          </p:nvSpPr>
          <p:spPr>
            <a:xfrm>
              <a:off x="2377440" y="3130920"/>
              <a:ext cx="132480" cy="319320"/>
            </a:xfrm>
            <a:custGeom>
              <a:avLst/>
              <a:gdLst>
                <a:gd name="textAreaLeft" fmla="*/ 0 w 132480"/>
                <a:gd name="textAreaRight" fmla="*/ 132840 w 132480"/>
                <a:gd name="textAreaTop" fmla="*/ 0 h 319320"/>
                <a:gd name="textAreaBottom" fmla="*/ 319680 h 319320"/>
              </a:gdLst>
              <a:ah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6" name="Google Shape;1349;p48"/>
            <p:cNvSpPr/>
            <p:nvPr/>
          </p:nvSpPr>
          <p:spPr>
            <a:xfrm>
              <a:off x="2194200" y="306288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67" name="Google Shape;1350;p48"/>
          <p:cNvGrpSpPr/>
          <p:nvPr/>
        </p:nvGrpSpPr>
        <p:grpSpPr>
          <a:xfrm>
            <a:off x="3252960" y="3062520"/>
            <a:ext cx="387360" cy="387360"/>
            <a:chOff x="3252960" y="3062520"/>
            <a:chExt cx="387360" cy="387360"/>
          </a:xfrm>
        </p:grpSpPr>
        <p:sp>
          <p:nvSpPr>
            <p:cNvPr id="768" name="Google Shape;1351;p48"/>
            <p:cNvSpPr/>
            <p:nvPr/>
          </p:nvSpPr>
          <p:spPr>
            <a:xfrm>
              <a:off x="3333240" y="3131640"/>
              <a:ext cx="22320" cy="22320"/>
            </a:xfrm>
            <a:custGeom>
              <a:avLst/>
              <a:gdLst>
                <a:gd name="textAreaLeft" fmla="*/ 0 w 22320"/>
                <a:gd name="textAreaRight" fmla="*/ 22680 w 22320"/>
                <a:gd name="textAreaTop" fmla="*/ 0 h 22320"/>
                <a:gd name="textAreaBottom" fmla="*/ 22680 h 22320"/>
              </a:gdLst>
              <a:ah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9" name="Google Shape;1352;p48"/>
            <p:cNvSpPr/>
            <p:nvPr/>
          </p:nvSpPr>
          <p:spPr>
            <a:xfrm>
              <a:off x="3252960" y="306252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0" name="Google Shape;1353;p48"/>
            <p:cNvSpPr/>
            <p:nvPr/>
          </p:nvSpPr>
          <p:spPr>
            <a:xfrm>
              <a:off x="3423960" y="3222000"/>
              <a:ext cx="136080" cy="159120"/>
            </a:xfrm>
            <a:custGeom>
              <a:avLst/>
              <a:gdLst>
                <a:gd name="textAreaLeft" fmla="*/ 0 w 136080"/>
                <a:gd name="textAreaRight" fmla="*/ 136440 w 136080"/>
                <a:gd name="textAreaTop" fmla="*/ 0 h 159120"/>
                <a:gd name="textAreaBottom" fmla="*/ 159480 h 159120"/>
              </a:gdLst>
              <a:ah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1" name="Google Shape;1354;p48"/>
            <p:cNvSpPr/>
            <p:nvPr/>
          </p:nvSpPr>
          <p:spPr>
            <a:xfrm>
              <a:off x="3333240" y="3222360"/>
              <a:ext cx="22320" cy="158760"/>
            </a:xfrm>
            <a:custGeom>
              <a:avLst/>
              <a:gdLst>
                <a:gd name="textAreaLeft" fmla="*/ 0 w 22320"/>
                <a:gd name="textAreaRight" fmla="*/ 22680 w 22320"/>
                <a:gd name="textAreaTop" fmla="*/ 0 h 158760"/>
                <a:gd name="textAreaBottom" fmla="*/ 159120 h 158760"/>
              </a:gdLst>
              <a:ah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72" name="Google Shape;1355;p48"/>
          <p:cNvGrpSpPr/>
          <p:nvPr/>
        </p:nvGrpSpPr>
        <p:grpSpPr>
          <a:xfrm>
            <a:off x="2721960" y="3062520"/>
            <a:ext cx="387360" cy="387360"/>
            <a:chOff x="2721960" y="3062520"/>
            <a:chExt cx="387360" cy="387360"/>
          </a:xfrm>
        </p:grpSpPr>
        <p:sp>
          <p:nvSpPr>
            <p:cNvPr id="773" name="Google Shape;1356;p48"/>
            <p:cNvSpPr/>
            <p:nvPr/>
          </p:nvSpPr>
          <p:spPr>
            <a:xfrm>
              <a:off x="2790720" y="3131640"/>
              <a:ext cx="249480" cy="249480"/>
            </a:xfrm>
            <a:custGeom>
              <a:avLst/>
              <a:gdLst>
                <a:gd name="textAreaLeft" fmla="*/ 0 w 249480"/>
                <a:gd name="textAreaRight" fmla="*/ 249840 w 249480"/>
                <a:gd name="textAreaTop" fmla="*/ 0 h 249480"/>
                <a:gd name="textAreaBottom" fmla="*/ 249840 h 249480"/>
              </a:gdLst>
              <a:ah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4" name="Google Shape;1357;p48"/>
            <p:cNvSpPr/>
            <p:nvPr/>
          </p:nvSpPr>
          <p:spPr>
            <a:xfrm>
              <a:off x="2858760" y="3199680"/>
              <a:ext cx="113400" cy="113040"/>
            </a:xfrm>
            <a:custGeom>
              <a:avLst/>
              <a:gdLst>
                <a:gd name="textAreaLeft" fmla="*/ 0 w 113400"/>
                <a:gd name="textAreaRight" fmla="*/ 113760 w 113400"/>
                <a:gd name="textAreaTop" fmla="*/ 0 h 113040"/>
                <a:gd name="textAreaBottom" fmla="*/ 113400 h 113040"/>
              </a:gdLst>
              <a:ah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fillRef idx="0"/>
            <a:effectRef idx="0"/>
            <a:fontRef idx="minor"/>
          </p:style>
          <p:txBody>
            <a:bodyPr tIns="56520" bIns="56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5" name="Google Shape;1358;p48"/>
            <p:cNvSpPr/>
            <p:nvPr/>
          </p:nvSpPr>
          <p:spPr>
            <a:xfrm>
              <a:off x="2721960" y="306252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Introduction</a:t>
            </a:r>
            <a:endParaRPr b="0" lang="fr-FR" sz="3000" spc="-1" strike="noStrike">
              <a:solidFill>
                <a:schemeClr val="dk1"/>
              </a:solidFill>
              <a:latin typeface="Arial"/>
            </a:endParaRPr>
          </a:p>
        </p:txBody>
      </p:sp>
      <p:sp>
        <p:nvSpPr>
          <p:cNvPr id="739"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This presentation focuses on the development of an AI-powered platform designed to detect deepfakes. With the rise of synthetic media, understanding deepfakes and their implications has become increasingly critical. This platform aims to mitigate the threats posed by deepfakes through accurate and timely detection.</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1866960" y="2181240"/>
            <a:ext cx="5409720" cy="1628280"/>
          </a:xfrm>
          <a:prstGeom prst="rect">
            <a:avLst/>
          </a:prstGeom>
          <a:noFill/>
          <a:ln w="0">
            <a:noFill/>
          </a:ln>
        </p:spPr>
        <p:txBody>
          <a:bodyPr lIns="91440" rIns="91440" tIns="91440" bIns="91440" anchor="t">
            <a:normAutofit/>
          </a:bodyPr>
          <a:p>
            <a:pPr indent="0">
              <a:lnSpc>
                <a:spcPct val="100000"/>
              </a:lnSpc>
              <a:buNone/>
              <a:tabLst>
                <a:tab algn="l" pos="0"/>
              </a:tabLst>
            </a:pPr>
            <a:r>
              <a:rPr b="1" lang="en" sz="4800" spc="-1" strike="noStrike">
                <a:solidFill>
                  <a:schemeClr val="dk1"/>
                </a:solidFill>
                <a:latin typeface="Montserrat"/>
                <a:ea typeface="Montserrat"/>
              </a:rPr>
              <a:t>Problem Overview</a:t>
            </a:r>
            <a:endParaRPr b="0" lang="fr-FR" sz="4800" spc="-1" strike="noStrike">
              <a:solidFill>
                <a:schemeClr val="dk1"/>
              </a:solidFill>
              <a:latin typeface="Arial"/>
            </a:endParaRPr>
          </a:p>
        </p:txBody>
      </p:sp>
      <p:sp>
        <p:nvSpPr>
          <p:cNvPr id="741" name="PlaceHolder 2"/>
          <p:cNvSpPr>
            <a:spLocks noGrp="1"/>
          </p:cNvSpPr>
          <p:nvPr>
            <p:ph type="title"/>
          </p:nvPr>
        </p:nvSpPr>
        <p:spPr>
          <a:xfrm>
            <a:off x="1866960" y="1333440"/>
            <a:ext cx="1476000" cy="837720"/>
          </a:xfrm>
          <a:prstGeom prst="rect">
            <a:avLst/>
          </a:prstGeom>
          <a:noFill/>
          <a:ln w="0">
            <a:noFill/>
          </a:ln>
        </p:spPr>
        <p:txBody>
          <a:bodyPr lIns="91440" rIns="91440" tIns="91440" bIns="91440" anchor="b">
            <a:normAutofit fontScale="73321"/>
          </a:bodyPr>
          <a:p>
            <a:pPr indent="0">
              <a:lnSpc>
                <a:spcPct val="100000"/>
              </a:lnSpc>
              <a:buNone/>
              <a:tabLst>
                <a:tab algn="l" pos="0"/>
              </a:tabLst>
            </a:pPr>
            <a:r>
              <a:rPr b="0" lang="en" sz="6000" spc="-1" strike="noStrike">
                <a:solidFill>
                  <a:schemeClr val="lt1"/>
                </a:solidFill>
                <a:latin typeface="Montserrat"/>
                <a:ea typeface="Montserrat"/>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Impact of Deepfakes</a:t>
            </a:r>
            <a:endParaRPr b="0" lang="fr-FR" sz="3000" spc="-1" strike="noStrike">
              <a:solidFill>
                <a:schemeClr val="dk1"/>
              </a:solidFill>
              <a:latin typeface="Arial"/>
            </a:endParaRPr>
          </a:p>
        </p:txBody>
      </p:sp>
      <p:sp>
        <p:nvSpPr>
          <p:cNvPr id="743"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Deepfakes have significant consequences in various sectors, leading to misinformation, erosion of trust in media, and potential harm to individuals and organizations. They can manipulate videos and audio recordings to create misleading narratives, impacting political debates, public opinion, and reputations.</a:t>
            </a:r>
            <a:endParaRPr b="0" lang="en-US" sz="1200" spc="-1" strike="noStrike">
              <a:solidFill>
                <a:srgbClr val="ffffff"/>
              </a:solidFill>
              <a:latin typeface="OpenSymbol"/>
            </a:endParaRPr>
          </a:p>
        </p:txBody>
      </p:sp>
      <p:pic>
        <p:nvPicPr>
          <p:cNvPr id="744"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Root Causes of Misinformation</a:t>
            </a:r>
            <a:endParaRPr b="0" lang="fr-FR" sz="3000" spc="-1" strike="noStrike">
              <a:solidFill>
                <a:schemeClr val="dk1"/>
              </a:solidFill>
              <a:latin typeface="Arial"/>
            </a:endParaRPr>
          </a:p>
        </p:txBody>
      </p:sp>
      <p:sp>
        <p:nvSpPr>
          <p:cNvPr id="746"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Misinformation stemming from deepfakes is often attributed to the ease of access to deepfake creation tools and the lack of media literacy among the public. Social media platforms can amplify these false narratives, making it challenging for users to discern truth from fabricated content. Additionally, evolving deepfake technologies continually improve the realism of these manipulations.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Fraudulent Activities</a:t>
            </a:r>
            <a:endParaRPr b="0" lang="fr-FR" sz="3000" spc="-1" strike="noStrike">
              <a:solidFill>
                <a:schemeClr val="dk1"/>
              </a:solidFill>
              <a:latin typeface="Arial"/>
            </a:endParaRPr>
          </a:p>
        </p:txBody>
      </p:sp>
      <p:sp>
        <p:nvSpPr>
          <p:cNvPr id="748"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Deepfakes can facilitate various fraudulent activities, including identity theft, financial scams, and damaging reputations. They can be weaponized to create false endorsements, manipulate stock prices, or compromise sensitive corporate communications. This also raises legal implications for accountability and fraud prevention.</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1866960" y="2181240"/>
            <a:ext cx="5409720" cy="1628280"/>
          </a:xfrm>
          <a:prstGeom prst="rect">
            <a:avLst/>
          </a:prstGeom>
          <a:noFill/>
          <a:ln w="0">
            <a:noFill/>
          </a:ln>
        </p:spPr>
        <p:txBody>
          <a:bodyPr lIns="91440" rIns="91440" tIns="91440" bIns="91440" anchor="t">
            <a:normAutofit/>
          </a:bodyPr>
          <a:p>
            <a:pPr indent="0">
              <a:lnSpc>
                <a:spcPct val="100000"/>
              </a:lnSpc>
              <a:buNone/>
              <a:tabLst>
                <a:tab algn="l" pos="0"/>
              </a:tabLst>
            </a:pPr>
            <a:r>
              <a:rPr b="1" lang="en" sz="4800" spc="-1" strike="noStrike">
                <a:solidFill>
                  <a:schemeClr val="dk1"/>
                </a:solidFill>
                <a:latin typeface="Montserrat"/>
                <a:ea typeface="Montserrat"/>
              </a:rPr>
              <a:t>Proposed Solution</a:t>
            </a:r>
            <a:endParaRPr b="0" lang="fr-FR" sz="4800" spc="-1" strike="noStrike">
              <a:solidFill>
                <a:schemeClr val="dk1"/>
              </a:solidFill>
              <a:latin typeface="Arial"/>
            </a:endParaRPr>
          </a:p>
        </p:txBody>
      </p:sp>
      <p:sp>
        <p:nvSpPr>
          <p:cNvPr id="750" name="PlaceHolder 2"/>
          <p:cNvSpPr>
            <a:spLocks noGrp="1"/>
          </p:cNvSpPr>
          <p:nvPr>
            <p:ph type="title"/>
          </p:nvPr>
        </p:nvSpPr>
        <p:spPr>
          <a:xfrm>
            <a:off x="1866960" y="1333440"/>
            <a:ext cx="1476000" cy="837720"/>
          </a:xfrm>
          <a:prstGeom prst="rect">
            <a:avLst/>
          </a:prstGeom>
          <a:noFill/>
          <a:ln w="0">
            <a:noFill/>
          </a:ln>
        </p:spPr>
        <p:txBody>
          <a:bodyPr lIns="91440" rIns="91440" tIns="91440" bIns="91440" anchor="b">
            <a:normAutofit fontScale="73321"/>
          </a:bodyPr>
          <a:p>
            <a:pPr indent="0">
              <a:lnSpc>
                <a:spcPct val="100000"/>
              </a:lnSpc>
              <a:buNone/>
              <a:tabLst>
                <a:tab algn="l" pos="0"/>
              </a:tabLst>
            </a:pPr>
            <a:r>
              <a:rPr b="0" lang="en" sz="6000" spc="-1" strike="noStrike">
                <a:solidFill>
                  <a:schemeClr val="lt1"/>
                </a:solidFill>
                <a:latin typeface="Montserrat"/>
                <a:ea typeface="Montserrat"/>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AI-based Detection Technology</a:t>
            </a:r>
            <a:endParaRPr b="0" lang="fr-FR" sz="3000" spc="-1" strike="noStrike">
              <a:solidFill>
                <a:schemeClr val="dk1"/>
              </a:solidFill>
              <a:latin typeface="Arial"/>
            </a:endParaRPr>
          </a:p>
        </p:txBody>
      </p:sp>
      <p:sp>
        <p:nvSpPr>
          <p:cNvPr id="752"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The proposed platform will utilize advanced artificial intelligence techniques, including deep learning models such as Convolutional Neural Networks (CNN), Long Short-Term Memory Networks (LSTM), and Transformers. These models will be trained on diverse datasets to effectively distinguish between authentic and manipulated media, enhancing detection accuracy.</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Real-time Analysis Capability</a:t>
            </a:r>
            <a:endParaRPr b="0" lang="fr-FR" sz="3000" spc="-1" strike="noStrike">
              <a:solidFill>
                <a:schemeClr val="dk1"/>
              </a:solidFill>
              <a:latin typeface="Arial"/>
            </a:endParaRPr>
          </a:p>
        </p:txBody>
      </p:sp>
      <p:sp>
        <p:nvSpPr>
          <p:cNvPr id="754"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One of the core features of the platform is its ability to perform real-time analysis on incoming media. This ensures that users receive immediate feedback on the authenticity of content, allowing for swift actions to combat misinformation and fraud. The system will be optimized for speed without sacrificing accuracy.</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2025-04-18T19:29:44Z</dcterms:created>
  <dc:creator>Unknown Creator</dc:creator>
  <dc:description/>
  <dc:language>en-US</dc:language>
  <cp:lastModifiedBy>Unknown Creator</cp:lastModifiedBy>
  <dcterms:modified xsi:type="dcterms:W3CDTF">2025-04-18T19:29:44Z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