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51435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DACE7FB-2166-47C6-9FDD-FDF374A09E1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982B1D-8FB7-4858-8592-81EFE2A7F56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3A0F4C-9B2B-466C-BBC1-6AE4CD53081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7DFC0E-C89E-4C34-A8D7-4AB65B037A6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B5F0D4-B539-4B29-A3EE-32C7917F8BB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25EB18-4B9F-44CB-A2AD-E1DBA6626DB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0274F1-ACEC-4E76-B762-9244F20ECF2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68359B-9015-4499-A50A-8EA999FA055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940D41-5180-4BB5-BD72-F37007D017F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F1019E-30FA-4339-8042-907D30F99EB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06DCB3-6F1E-4212-A167-D6EB8E2B7AC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https://pitch-assets-ccb95893-de3f-4266-973c-20049231b248.s3.eu-west-1.amazonaws.com/e4c7aed7-a63b-4cb5-bd2b-d66a2feeb7f9?pitch-bytes=38473&amp;pitch-content-type=image%2Fpng"/>
          <p:cNvPicPr/>
          <p:nvPr/>
        </p:nvPicPr>
        <p:blipFill>
          <a:blip r:embed="rId1">
            <a:alphaModFix amt="57000"/>
          </a:blip>
          <a:srcRect l="0" t="0" r="0" b="1127"/>
          <a:stretch/>
        </p:blipFill>
        <p:spPr>
          <a:xfrm>
            <a:off x="5672520" y="387360"/>
            <a:ext cx="2996280" cy="4757760"/>
          </a:xfrm>
          <a:prstGeom prst="rect">
            <a:avLst/>
          </a:prstGeom>
          <a:ln w="0">
            <a:noFill/>
          </a:ln>
          <a:effectLst>
            <a:glow rad="12600">
              <a:srgbClr val="000000"/>
            </a:glow>
            <a:outerShdw algn="bl" blurRad="254160" dir="2700000" dist="49893" kx="0" ky="0" rotWithShape="0" sx="100000" sy="100000">
              <a:srgbClr val="111111">
                <a:alpha val="47000"/>
              </a:srgbClr>
            </a:outerShdw>
            <a:blur grow="1" rad="38100"/>
          </a:effectLst>
        </p:spPr>
      </p:pic>
      <p:sp>
        <p:nvSpPr>
          <p:cNvPr id="45" name="Text 0"/>
          <p:cNvSpPr/>
          <p:nvPr/>
        </p:nvSpPr>
        <p:spPr>
          <a:xfrm>
            <a:off x="228960" y="2135880"/>
            <a:ext cx="8228520" cy="8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ts val="6826"/>
              </a:lnSpc>
            </a:pPr>
            <a:r>
              <a:rPr b="1" lang="en-US" sz="5400" spc="-60" strike="noStrike">
                <a:solidFill>
                  <a:srgbClr val="31bb19"/>
                </a:solidFill>
                <a:latin typeface="Consolas"/>
                <a:ea typeface="DM Sans"/>
              </a:rPr>
              <a:t>I</a:t>
            </a:r>
            <a:r>
              <a:rPr b="1" lang="en-US" sz="5400" spc="-60" strike="noStrike">
                <a:solidFill>
                  <a:srgbClr val="ffffff"/>
                </a:solidFill>
                <a:latin typeface="Consolas"/>
                <a:ea typeface="DM Sans"/>
              </a:rPr>
              <a:t>ntelligent Chat-Bot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Text 1"/>
          <p:cNvSpPr/>
          <p:nvPr/>
        </p:nvSpPr>
        <p:spPr>
          <a:xfrm>
            <a:off x="282240" y="228600"/>
            <a:ext cx="1545840" cy="2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ts val="2024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alibri Light"/>
                <a:ea typeface="ABeeZee"/>
              </a:rPr>
              <a:t>MINI PROJECT III SEM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 2"/>
          <p:cNvSpPr/>
          <p:nvPr/>
        </p:nvSpPr>
        <p:spPr>
          <a:xfrm>
            <a:off x="685800" y="2971800"/>
            <a:ext cx="5811480" cy="479880"/>
          </a:xfrm>
          <a:prstGeom prst="rect">
            <a:avLst/>
          </a:prstGeom>
          <a:noFill/>
          <a:ln w="0">
            <a:noFill/>
          </a:ln>
          <a:effectLst>
            <a:outerShdw algn="bl" blurRad="127080" dir="3598897" dist="37419" kx="0" ky="0" rotWithShape="0" sx="100000" sy="100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 Light"/>
                <a:ea typeface="Aileron"/>
              </a:rPr>
              <a:t>For GEHU and CSE Department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172800" y="4572000"/>
            <a:ext cx="170388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Calibri Light"/>
                <a:ea typeface="DejaVu Sans"/>
              </a:rPr>
              <a:t>By: MAYANK RAWAT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11"/>
          <p:cNvSpPr/>
          <p:nvPr/>
        </p:nvSpPr>
        <p:spPr>
          <a:xfrm>
            <a:off x="282240" y="228600"/>
            <a:ext cx="1545840" cy="2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ts val="2024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alibri Light"/>
                <a:ea typeface="ABeeZee"/>
              </a:rPr>
              <a:t>MINI PROJECT III SEM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441000" y="914400"/>
            <a:ext cx="244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5715000" y="457200"/>
            <a:ext cx="2917440" cy="4685760"/>
          </a:xfrm>
          <a:prstGeom prst="rect">
            <a:avLst/>
          </a:prstGeom>
          <a:ln w="0">
            <a:noFill/>
          </a:ln>
        </p:spPr>
      </p:pic>
      <p:sp>
        <p:nvSpPr>
          <p:cNvPr id="88" name=""/>
          <p:cNvSpPr/>
          <p:nvPr/>
        </p:nvSpPr>
        <p:spPr>
          <a:xfrm>
            <a:off x="228600" y="1219320"/>
            <a:ext cx="5257080" cy="351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7bc65"/>
                </a:solidFill>
                <a:latin typeface="Arial"/>
                <a:ea typeface="DejaVu Sans"/>
              </a:rPr>
              <a:t>Conclusion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Summarizing the key takeaways from our exploration of crafting an interactive chat-bot. We are emphasizing the significance of leveraging HTML, CSS and JavaScript for seamless user engagement and the potential for driving enhanced user experiences.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Thank You.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1" descr="https://pitch-assets-ccb95893-de3f-4266-973c-20049231b248.s3.eu-west-1.amazonaws.com/e4c7aed7-a63b-4cb5-bd2b-d66a2feeb7f9?pitch-bytes=38473&amp;pitch-content-type=image%2Fpng"/>
          <p:cNvPicPr/>
          <p:nvPr/>
        </p:nvPicPr>
        <p:blipFill>
          <a:blip r:embed="rId1"/>
          <a:srcRect l="0" t="0" r="0" b="1127"/>
          <a:stretch/>
        </p:blipFill>
        <p:spPr>
          <a:xfrm>
            <a:off x="5672520" y="387360"/>
            <a:ext cx="2996280" cy="4757760"/>
          </a:xfrm>
          <a:prstGeom prst="rect">
            <a:avLst/>
          </a:prstGeom>
          <a:ln w="0">
            <a:noFill/>
          </a:ln>
          <a:effectLst>
            <a:glow rad="12600">
              <a:srgbClr val="000000"/>
            </a:glow>
            <a:outerShdw algn="bl" blurRad="254160" dir="2700000" dist="49893" kx="0" ky="0" rotWithShape="0" sx="100000" sy="100000">
              <a:srgbClr val="111111">
                <a:alpha val="47000"/>
              </a:srgbClr>
            </a:outerShdw>
            <a:blur grow="1" rad="38100"/>
          </a:effectLst>
        </p:spPr>
      </p:pic>
      <p:sp>
        <p:nvSpPr>
          <p:cNvPr id="50" name="Text 7"/>
          <p:cNvSpPr/>
          <p:nvPr/>
        </p:nvSpPr>
        <p:spPr>
          <a:xfrm>
            <a:off x="282240" y="228600"/>
            <a:ext cx="1545840" cy="2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ts val="2024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alibri Light"/>
                <a:ea typeface="ABeeZee"/>
              </a:rPr>
              <a:t>MINI PROJECT III SEM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228600" y="468360"/>
            <a:ext cx="5303520" cy="34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 present to you, an intelligent Chat-Bot entirely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Made from culmination of </a:t>
            </a:r>
            <a:r>
              <a:rPr b="0" lang="en-US" sz="1800" spc="-1" strike="noStrike">
                <a:solidFill>
                  <a:srgbClr val="77bc65"/>
                </a:solidFill>
                <a:latin typeface="Arial"/>
                <a:ea typeface="DejaVu Sans"/>
              </a:rPr>
              <a:t>HTML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77bc65"/>
                </a:solidFill>
                <a:latin typeface="Arial"/>
                <a:ea typeface="DejaVu Sans"/>
              </a:rPr>
              <a:t>CSS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and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7bc65"/>
                </a:solidFill>
                <a:latin typeface="Arial"/>
                <a:ea typeface="DejaVu Sans"/>
              </a:rPr>
              <a:t>JavaScript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 uses basic concepts from all three languages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And fetches data from an external </a:t>
            </a:r>
            <a:r>
              <a:rPr b="0" lang="en-US" sz="1800" spc="-1" strike="noStrike">
                <a:solidFill>
                  <a:srgbClr val="77bc65"/>
                </a:solidFill>
                <a:latin typeface="Arial"/>
                <a:ea typeface="DejaVu Sans"/>
              </a:rPr>
              <a:t>JSON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file to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Provide output.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Now we will see the both Back and Front end code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Of the Chat-Bot and how it shapes the project.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2" descr="https://pitch-assets-ccb95893-de3f-4266-973c-20049231b248.s3.eu-west-1.amazonaws.com/e4c7aed7-a63b-4cb5-bd2b-d66a2feeb7f9?pitch-bytes=38473&amp;pitch-content-type=image%2Fpng"/>
          <p:cNvPicPr/>
          <p:nvPr/>
        </p:nvPicPr>
        <p:blipFill>
          <a:blip r:embed="rId1"/>
          <a:srcRect l="0" t="0" r="0" b="1744"/>
          <a:stretch/>
        </p:blipFill>
        <p:spPr>
          <a:xfrm>
            <a:off x="5672520" y="387360"/>
            <a:ext cx="2996280" cy="4757760"/>
          </a:xfrm>
          <a:prstGeom prst="rect">
            <a:avLst/>
          </a:prstGeom>
          <a:ln w="0">
            <a:noFill/>
          </a:ln>
          <a:effectLst>
            <a:glow rad="12600">
              <a:srgbClr val="000000"/>
            </a:glow>
            <a:outerShdw algn="bl" blurRad="254160" dir="2700000" dist="49893" kx="0" ky="0" rotWithShape="0" sx="100000" sy="100000">
              <a:srgbClr val="111111">
                <a:alpha val="47000"/>
              </a:srgbClr>
            </a:outerShdw>
            <a:blur grow="1" rad="38100"/>
          </a:effectLst>
        </p:spPr>
      </p:pic>
      <p:sp>
        <p:nvSpPr>
          <p:cNvPr id="53" name="Text 3"/>
          <p:cNvSpPr/>
          <p:nvPr/>
        </p:nvSpPr>
        <p:spPr>
          <a:xfrm>
            <a:off x="282240" y="228600"/>
            <a:ext cx="1545840" cy="2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ts val="2024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alibri Light"/>
                <a:ea typeface="ABeeZee"/>
              </a:rPr>
              <a:t>MINI PROJECT III SEM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228600" y="685800"/>
            <a:ext cx="244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228600" y="1208880"/>
            <a:ext cx="5340240" cy="29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Stripped off all its </a:t>
            </a:r>
            <a:r>
              <a:rPr b="0" lang="en-US" sz="1800" spc="-1" strike="noStrike">
                <a:solidFill>
                  <a:srgbClr val="77bc65"/>
                </a:solidFill>
                <a:latin typeface="Arial"/>
                <a:ea typeface="DejaVu Sans"/>
              </a:rPr>
              <a:t>CSS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, this is what the Chat-Bot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Looks like with raw HTML.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The HTML is used to derive the </a:t>
            </a:r>
            <a:r>
              <a:rPr b="0" lang="en-US" sz="1800" spc="-1" strike="noStrike">
                <a:solidFill>
                  <a:srgbClr val="77bc65"/>
                </a:solidFill>
                <a:latin typeface="Arial"/>
                <a:ea typeface="DejaVu Sans"/>
              </a:rPr>
              <a:t>structure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of the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Chat-Bot. HTML forms the backbone of most of the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Web pages and provides a way to organize and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Format text, images, forms and other elements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On a web page.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 used </a:t>
            </a:r>
            <a:r>
              <a:rPr b="0" lang="en-US" sz="1800" spc="-1" strike="noStrike">
                <a:solidFill>
                  <a:srgbClr val="77bc65"/>
                </a:solidFill>
                <a:latin typeface="Arial"/>
                <a:ea typeface="DejaVu Sans"/>
              </a:rPr>
              <a:t>Font-Awesome library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to add the skin for the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Interactive Buttons of the Chat-Bot.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4"/>
          <p:cNvSpPr/>
          <p:nvPr/>
        </p:nvSpPr>
        <p:spPr>
          <a:xfrm>
            <a:off x="282240" y="228600"/>
            <a:ext cx="1545840" cy="2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ts val="2024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alibri Light"/>
                <a:ea typeface="ABeeZee"/>
              </a:rPr>
              <a:t>MINI PROJECT III SEM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228600" y="685800"/>
            <a:ext cx="244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4343400" y="457200"/>
            <a:ext cx="3221280" cy="468576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5029200" y="457200"/>
            <a:ext cx="2971080" cy="468576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5715000" y="457200"/>
            <a:ext cx="2917440" cy="4685760"/>
          </a:xfrm>
          <a:prstGeom prst="rect">
            <a:avLst/>
          </a:prstGeom>
          <a:ln w="0">
            <a:noFill/>
          </a:ln>
        </p:spPr>
      </p:pic>
      <p:sp>
        <p:nvSpPr>
          <p:cNvPr id="61" name=""/>
          <p:cNvSpPr/>
          <p:nvPr/>
        </p:nvSpPr>
        <p:spPr>
          <a:xfrm>
            <a:off x="228600" y="1263600"/>
            <a:ext cx="5353920" cy="23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7bc65"/>
                </a:solidFill>
                <a:latin typeface="Arial"/>
                <a:ea typeface="DejaVu Sans"/>
              </a:rPr>
              <a:t>User Interface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is the only thing that is visible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To the client and the users once the development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Concludes. This is one of the most important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Aspects of a project. Without a good and intelligible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Interface, even the best Web Page would not be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Preferable.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7bc65"/>
                </a:solidFill>
                <a:latin typeface="Arial"/>
                <a:ea typeface="DejaVu Sans"/>
              </a:rPr>
              <a:t>CSS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allows us to transform our raw HTML page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Into something more </a:t>
            </a:r>
            <a:r>
              <a:rPr b="0" lang="en-US" sz="1800" spc="-1" strike="noStrike">
                <a:solidFill>
                  <a:srgbClr val="77bc65"/>
                </a:solidFill>
                <a:latin typeface="Arial"/>
                <a:ea typeface="DejaVu Sans"/>
              </a:rPr>
              <a:t>presentable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and </a:t>
            </a:r>
            <a:r>
              <a:rPr b="0" lang="en-US" sz="1800" spc="-1" strike="noStrike">
                <a:solidFill>
                  <a:srgbClr val="77bc65"/>
                </a:solidFill>
                <a:latin typeface="Arial"/>
                <a:ea typeface="DejaVu Sans"/>
              </a:rPr>
              <a:t>elegant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8"/>
          <p:cNvSpPr/>
          <p:nvPr/>
        </p:nvSpPr>
        <p:spPr>
          <a:xfrm>
            <a:off x="282240" y="228600"/>
            <a:ext cx="1545840" cy="2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ts val="2024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alibri Light"/>
                <a:ea typeface="ABeeZee"/>
              </a:rPr>
              <a:t>MINI PROJECT III SEM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228600" y="685800"/>
            <a:ext cx="244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228600" y="4343400"/>
            <a:ext cx="86860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User Interface for this project is designed specifcally for the </a:t>
            </a:r>
            <a:r>
              <a:rPr b="0" lang="en-US" sz="1800" spc="-1" strike="noStrike">
                <a:solidFill>
                  <a:srgbClr val="77bc65"/>
                </a:solidFill>
                <a:latin typeface="Arial"/>
                <a:ea typeface="DejaVu Sans"/>
              </a:rPr>
              <a:t>btechcsegehu.in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the official website for the Department of CSE GEHU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371600" y="457200"/>
            <a:ext cx="6216840" cy="3656880"/>
          </a:xfrm>
          <a:prstGeom prst="rect">
            <a:avLst/>
          </a:prstGeom>
          <a:ln w="0">
            <a:noFill/>
          </a:ln>
        </p:spPr>
      </p:pic>
      <p:pic>
        <p:nvPicPr>
          <p:cNvPr id="66" name="Image 3" descr="https://pitch-assets-ccb95893-de3f-4266-973c-20049231b248.s3.eu-west-1.amazonaws.com/e4c7aed7-a63b-4cb5-bd2b-d66a2feeb7f9?pitch-bytes=38473&amp;pitch-content-type=image%2Fpng"/>
          <p:cNvPicPr/>
          <p:nvPr/>
        </p:nvPicPr>
        <p:blipFill>
          <a:blip r:embed="rId2"/>
          <a:srcRect l="0" t="0" r="0" b="1127"/>
          <a:stretch/>
        </p:blipFill>
        <p:spPr>
          <a:xfrm>
            <a:off x="6858000" y="914400"/>
            <a:ext cx="2014920" cy="3199680"/>
          </a:xfrm>
          <a:prstGeom prst="rect">
            <a:avLst/>
          </a:prstGeom>
          <a:ln w="0">
            <a:noFill/>
          </a:ln>
          <a:effectLst>
            <a:glow rad="12600">
              <a:srgbClr val="000000"/>
            </a:glow>
            <a:outerShdw algn="bl" blurRad="254160" dir="2700000" dist="49893" kx="0" ky="0" rotWithShape="0" sx="100000" sy="100000">
              <a:srgbClr val="111111">
                <a:alpha val="47000"/>
              </a:srgbClr>
            </a:outerShdw>
            <a:blur grow="1" rad="3810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5"/>
          <p:cNvSpPr/>
          <p:nvPr/>
        </p:nvSpPr>
        <p:spPr>
          <a:xfrm>
            <a:off x="282240" y="228600"/>
            <a:ext cx="1545840" cy="2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ts val="2024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alibri Light"/>
                <a:ea typeface="ABeeZee"/>
              </a:rPr>
              <a:t>MINI PROJECT III SEM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228600" y="685800"/>
            <a:ext cx="244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228600" y="1263600"/>
            <a:ext cx="5353920" cy="31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7bc65"/>
                </a:solidFill>
                <a:latin typeface="Arial"/>
                <a:ea typeface="DejaVu Sans"/>
              </a:rPr>
              <a:t>JavaScript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allows developers to create a </a:t>
            </a:r>
            <a:r>
              <a:rPr b="0" lang="en-US" sz="1800" spc="-1" strike="noStrike">
                <a:solidFill>
                  <a:srgbClr val="77bc65"/>
                </a:solidFill>
                <a:latin typeface="Arial"/>
                <a:ea typeface="DejaVu Sans"/>
              </a:rPr>
              <a:t>dynamic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and </a:t>
            </a:r>
            <a:r>
              <a:rPr b="0" lang="en-US" sz="1800" spc="-1" strike="noStrike">
                <a:solidFill>
                  <a:srgbClr val="77bc65"/>
                </a:solidFill>
                <a:latin typeface="Arial"/>
                <a:ea typeface="DejaVu Sans"/>
              </a:rPr>
              <a:t>interactive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web page to interact with visitors and execute </a:t>
            </a:r>
            <a:r>
              <a:rPr b="0" lang="en-US" sz="1800" spc="-1" strike="noStrike">
                <a:solidFill>
                  <a:srgbClr val="77bc65"/>
                </a:solidFill>
                <a:latin typeface="Arial"/>
                <a:ea typeface="DejaVu Sans"/>
              </a:rPr>
              <a:t>complex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actions.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Here JavaScript is used to get user response and returns an appropriate answer. The answers are fetched via a </a:t>
            </a:r>
            <a:r>
              <a:rPr b="0" lang="en-US" sz="1800" spc="-1" strike="noStrike">
                <a:solidFill>
                  <a:srgbClr val="77bc65"/>
                </a:solidFill>
                <a:latin typeface="Arial"/>
                <a:ea typeface="DejaVu Sans"/>
              </a:rPr>
              <a:t>JSON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file.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JavaScript also give the various buttons like send and heart their functions. It is also used to display the current time on top of the Chat.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5715000" y="457200"/>
            <a:ext cx="2917440" cy="468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6"/>
          <p:cNvSpPr/>
          <p:nvPr/>
        </p:nvSpPr>
        <p:spPr>
          <a:xfrm>
            <a:off x="282240" y="228600"/>
            <a:ext cx="1545840" cy="2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ts val="2024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alibri Light"/>
                <a:ea typeface="ABeeZee"/>
              </a:rPr>
              <a:t>MINI PROJECT III SEM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441000" y="914400"/>
            <a:ext cx="244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>
            <a:alphaModFix amt="80000"/>
          </a:blip>
          <a:srcRect l="0" t="0" r="45164" b="90235"/>
          <a:stretch/>
        </p:blipFill>
        <p:spPr>
          <a:xfrm>
            <a:off x="2514600" y="4686840"/>
            <a:ext cx="1599120" cy="456120"/>
          </a:xfrm>
          <a:prstGeom prst="rect">
            <a:avLst/>
          </a:prstGeom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2">
            <a:alphaModFix amt="60000"/>
          </a:blip>
          <a:stretch/>
        </p:blipFill>
        <p:spPr>
          <a:xfrm>
            <a:off x="4114800" y="3028680"/>
            <a:ext cx="2917440" cy="468576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5715000" y="457200"/>
            <a:ext cx="2917440" cy="468576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/>
          <p:nvPr/>
        </p:nvSpPr>
        <p:spPr>
          <a:xfrm>
            <a:off x="228600" y="1219320"/>
            <a:ext cx="5257080" cy="31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7bc65"/>
                </a:solidFill>
                <a:latin typeface="Arial"/>
                <a:ea typeface="DejaVu Sans"/>
              </a:rPr>
              <a:t>JavaScript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is also used to make the slide up animation. This merges the two separate states of the web page (Collapsible and Full designed using CSS) and creates the smooth animation.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 keeps the Chat-Bot out of view until required and only appears when clicked on. This insures that no important detail of the web page is Obstructed by the Chat-Bot.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 9"/>
          <p:cNvSpPr/>
          <p:nvPr/>
        </p:nvSpPr>
        <p:spPr>
          <a:xfrm>
            <a:off x="282240" y="228600"/>
            <a:ext cx="1545840" cy="2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ts val="2024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alibri Light"/>
                <a:ea typeface="ABeeZee"/>
              </a:rPr>
              <a:t>MINI PROJECT III SEM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441000" y="914400"/>
            <a:ext cx="244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5715000" y="457200"/>
            <a:ext cx="2917440" cy="4685760"/>
          </a:xfrm>
          <a:prstGeom prst="rect">
            <a:avLst/>
          </a:prstGeom>
          <a:ln w="0">
            <a:noFill/>
          </a:ln>
        </p:spPr>
      </p:pic>
      <p:sp>
        <p:nvSpPr>
          <p:cNvPr id="80" name=""/>
          <p:cNvSpPr/>
          <p:nvPr/>
        </p:nvSpPr>
        <p:spPr>
          <a:xfrm>
            <a:off x="228600" y="1219320"/>
            <a:ext cx="5257080" cy="34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 external </a:t>
            </a:r>
            <a:r>
              <a:rPr b="0" lang="en-US" sz="1800" spc="-1" strike="noStrike">
                <a:solidFill>
                  <a:srgbClr val="77bc65"/>
                </a:solidFill>
                <a:latin typeface="Arial"/>
                <a:ea typeface="DejaVu Sans"/>
              </a:rPr>
              <a:t>JSON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file is used to store all the responses. The responses are fetched accordingly by the </a:t>
            </a:r>
            <a:r>
              <a:rPr b="1" lang="en-US" sz="1800" spc="-1" strike="noStrike">
                <a:solidFill>
                  <a:srgbClr val="77bc65"/>
                </a:solidFill>
                <a:latin typeface="Arial"/>
                <a:ea typeface="DejaVu Sans"/>
              </a:rPr>
              <a:t>“getHardResponse”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function which takes the string provided by the user and responds to it accordingly.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nsolas"/>
                <a:ea typeface="DejaVu Sans"/>
              </a:rPr>
              <a:t>{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nsolas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ffffff"/>
                </a:solidFill>
                <a:latin typeface="Consolas"/>
                <a:ea typeface="DejaVu Sans"/>
              </a:rPr>
              <a:t>"hello": "</a:t>
            </a:r>
            <a:r>
              <a:rPr b="0" lang="en-US" sz="1200" spc="-1" strike="noStrike">
                <a:solidFill>
                  <a:srgbClr val="77bc65"/>
                </a:solidFill>
                <a:latin typeface="Consolas"/>
                <a:ea typeface="DejaVu Sans"/>
              </a:rPr>
              <a:t>Hello there!</a:t>
            </a:r>
            <a:r>
              <a:rPr b="0" lang="en-US" sz="1200" spc="-1" strike="noStrike">
                <a:solidFill>
                  <a:srgbClr val="ffffff"/>
                </a:solidFill>
                <a:latin typeface="Consolas"/>
                <a:ea typeface="DejaVu Sans"/>
              </a:rPr>
              <a:t>",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nsolas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ffffff"/>
                </a:solidFill>
                <a:latin typeface="Consolas"/>
                <a:ea typeface="DejaVu Sans"/>
              </a:rPr>
              <a:t>"goodbye": "</a:t>
            </a:r>
            <a:r>
              <a:rPr b="0" lang="en-US" sz="1200" spc="-1" strike="noStrike">
                <a:solidFill>
                  <a:srgbClr val="77bc65"/>
                </a:solidFill>
                <a:latin typeface="Consolas"/>
                <a:ea typeface="DejaVu Sans"/>
              </a:rPr>
              <a:t>Talk to you later!</a:t>
            </a:r>
            <a:r>
              <a:rPr b="0" lang="en-US" sz="1200" spc="-1" strike="noStrike">
                <a:solidFill>
                  <a:srgbClr val="ffffff"/>
                </a:solidFill>
                <a:latin typeface="Consolas"/>
                <a:ea typeface="DejaVu Sans"/>
              </a:rPr>
              <a:t>",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nsolas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ffffff"/>
                </a:solidFill>
                <a:latin typeface="Consolas"/>
                <a:ea typeface="DejaVu Sans"/>
              </a:rPr>
              <a:t>"greeting": "</a:t>
            </a:r>
            <a:r>
              <a:rPr b="0" lang="en-US" sz="1200" spc="-1" strike="noStrike">
                <a:solidFill>
                  <a:srgbClr val="77bc65"/>
                </a:solidFill>
                <a:latin typeface="Consolas"/>
                <a:ea typeface="DejaVu Sans"/>
              </a:rPr>
              <a:t>Greetings! How can I help you?</a:t>
            </a:r>
            <a:r>
              <a:rPr b="0" lang="en-US" sz="1200" spc="-1" strike="noStrike">
                <a:solidFill>
                  <a:srgbClr val="ffffff"/>
                </a:solidFill>
                <a:latin typeface="Consolas"/>
                <a:ea typeface="DejaVu Sans"/>
              </a:rPr>
              <a:t>",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onsolas"/>
                <a:ea typeface="DejaVu Sans"/>
              </a:rPr>
              <a:t>}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10"/>
          <p:cNvSpPr/>
          <p:nvPr/>
        </p:nvSpPr>
        <p:spPr>
          <a:xfrm>
            <a:off x="282240" y="228600"/>
            <a:ext cx="1545840" cy="2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ts val="2024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alibri Light"/>
                <a:ea typeface="ABeeZee"/>
              </a:rPr>
              <a:t>MINI PROJECT III SEM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441000" y="914400"/>
            <a:ext cx="244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715000" y="457200"/>
            <a:ext cx="2917440" cy="4685760"/>
          </a:xfrm>
          <a:prstGeom prst="rect">
            <a:avLst/>
          </a:prstGeom>
          <a:ln w="0">
            <a:noFill/>
          </a:ln>
        </p:spPr>
      </p:pic>
      <p:sp>
        <p:nvSpPr>
          <p:cNvPr id="84" name=""/>
          <p:cNvSpPr/>
          <p:nvPr/>
        </p:nvSpPr>
        <p:spPr>
          <a:xfrm>
            <a:off x="228600" y="1219320"/>
            <a:ext cx="5257080" cy="41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What can be </a:t>
            </a:r>
            <a:r>
              <a:rPr b="0" lang="en-US" sz="1800" spc="-1" strike="noStrike">
                <a:solidFill>
                  <a:srgbClr val="77bc65"/>
                </a:solidFill>
                <a:latin typeface="Arial"/>
                <a:ea typeface="DejaVu Sans"/>
              </a:rPr>
              <a:t>improved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further?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OpenSymbol"/>
              <a:buAutoNum type="arabicParenR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A text recognition function can be added that can compare similarities to fetch answers instead of writing one for every individual input.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OpenSymbol"/>
              <a:buAutoNum type="arabicParenR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We can also extract the user data from the Chat-Bot to further enhance the user experience.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OpenSymbol"/>
              <a:buAutoNum type="arabicParenR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We can add even more depth to the Chat-Bot by utilizing AI. Such a way, users can have their queries regarding any aspect of their academics answered.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Application>LibreOffice/7.5.4.2$Windows_X86_64 LibreOffice_project/36ccfdc35048b057fd9854c757a8b67ec53977b6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2024-01-17T11:55:34Z</dcterms:created>
  <dc:creator>Pitch Software GmbH</dc:creator>
  <dc:description/>
  <dc:language>en-US</dc:language>
  <cp:lastModifiedBy/>
  <dcterms:modified xsi:type="dcterms:W3CDTF">2024-01-17T19:15:39Z</dcterms:modified>
  <cp:revision>39</cp:revision>
  <dc:subject>PptxGenJS Presentation</dc:subject>
  <dc:title>Intelligent Chat-Bot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On-screen Show (16:9)</vt:lpwstr>
  </property>
  <property fmtid="{D5CDD505-2E9C-101B-9397-08002B2CF9AE}" pid="4" name="Slides">
    <vt:i4>2</vt:i4>
  </property>
</Properties>
</file>