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2379" y="1697913"/>
            <a:ext cx="3296382" cy="2127504"/>
          </a:xfrm>
        </p:spPr>
        <p:txBody>
          <a:bodyPr anchor="b">
            <a:normAutofit/>
          </a:bodyPr>
          <a:lstStyle/>
          <a:p>
            <a:pPr algn="ctr" rtl="0"/>
            <a:r>
              <a:rPr lang="en-IN" sz="4700" b="1" i="0" dirty="0">
                <a:solidFill>
                  <a:srgbClr val="2E6C36"/>
                </a:solidFill>
                <a:effectLst/>
                <a:latin typeface="Century Schoolbook" panose="02040604050505020304" pitchFamily="18" charset="0"/>
              </a:rPr>
              <a:t>Algorithm, Analysis &amp; Design</a:t>
            </a:r>
            <a:endParaRPr lang="en-IN" sz="4700" b="0" i="0" dirty="0">
              <a:solidFill>
                <a:srgbClr val="2E6C36"/>
              </a:solidFill>
              <a:effectLst/>
              <a:latin typeface="Lora" panose="020B060402020202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7023" y="402225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Test – 02 assignment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8D818F-F178-035D-DE08-3C58BA1D4257}"/>
              </a:ext>
            </a:extLst>
          </p:cNvPr>
          <p:cNvSpPr txBox="1">
            <a:spLocks/>
          </p:cNvSpPr>
          <p:nvPr/>
        </p:nvSpPr>
        <p:spPr>
          <a:xfrm>
            <a:off x="8211153" y="4620792"/>
            <a:ext cx="3205640" cy="7741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Submitted by : Mayank Runija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Submitted to : dr. Shaligram </a:t>
            </a:r>
            <a:r>
              <a:rPr lang="en-US" sz="1600" dirty="0" err="1"/>
              <a:t>prajapat</a:t>
            </a:r>
            <a:r>
              <a:rPr lang="en-US" sz="1600"/>
              <a:t> Sir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09. Which of the following is an example of a divide-and-conquer algorithm?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Binary search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Depth-first search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Huffman coding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Minimum spanning tree</a:t>
            </a:r>
            <a:endParaRPr lang="en-US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Binary search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529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entury Schoolbook" panose="02040604050505020304" pitchFamily="18" charset="0"/>
              </a:rPr>
              <a:t>10.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What is the divide-and-conquer strategy?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 lnSpcReduction="10000"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Breaking a problem down into smaller subproblems and solving each subproblem recursively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Iterating through a list of elements to find a specific value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Sorting a list of elements in ascending order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None of the above</a:t>
            </a:r>
            <a:endParaRPr lang="en-US" sz="1800" b="0" dirty="0">
              <a:effectLst/>
            </a:endParaRPr>
          </a:p>
          <a:p>
            <a:endParaRPr lang="pt-BR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0"/>
            <a:ext cx="10058400" cy="58987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Breaking a problem down into smaller subproblems and solving each subproblem recursively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8822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entury Schoolbook" panose="02040604050505020304" pitchFamily="18" charset="0"/>
              </a:rPr>
              <a:t>11.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Which of the following is an example of a greedy algorithm?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Longest common subsequence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Depth-first search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Huffman coding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Merge sort</a:t>
            </a:r>
            <a:endParaRPr lang="en-US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Huffman coding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814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entury Schoolbook" panose="02040604050505020304" pitchFamily="18" charset="0"/>
              </a:rPr>
              <a:t>12.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What is the time complexity of Huffman coding?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O(n)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Ω(n)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Θ(n)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O(n log n)</a:t>
            </a:r>
            <a:endParaRPr lang="pt-BR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O(n log n)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0913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latin typeface="Century Schoolbook" panose="02040604050505020304" pitchFamily="18" charset="0"/>
              </a:rPr>
              <a:t>13.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Which of the following is an example of a dynamic programming problem?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Binary search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Matrix chain multiplication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Quick sort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Depth-first search</a:t>
            </a:r>
            <a:endParaRPr lang="en-US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Matrix chain multiplication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726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latin typeface="Century Schoolbook" panose="02040604050505020304" pitchFamily="18" charset="0"/>
              </a:rPr>
              <a:t>14.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What is the time complexity of breadth-first search?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O(n)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Ω(n)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Θ(n)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O(n log n)</a:t>
            </a:r>
            <a:endParaRPr lang="pt-BR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O(n)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979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latin typeface="Century Schoolbook" panose="02040604050505020304" pitchFamily="18" charset="0"/>
              </a:rPr>
              <a:t>15.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Which of the following is an example of a graph algorithm?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Binary search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Merge sort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Breadth-first search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Quick sort</a:t>
            </a:r>
            <a:endParaRPr lang="en-US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Breadth-first search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0499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Century Schoolbook" panose="02040604050505020304" pitchFamily="18" charset="0"/>
              </a:rPr>
              <a:t>16.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Which notation is commonly used to represent the space complexity of an algorithm?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O(n)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Ω(n)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Θ(n)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O(1)</a:t>
            </a:r>
            <a:endParaRPr lang="pt-BR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O(1)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9138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Century Schoolbook" panose="02040604050505020304" pitchFamily="18" charset="0"/>
              </a:rPr>
              <a:t>17.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Which of the following is an example of a divide-and-conquer algorithm?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Huffman coding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Minimum spanning tree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Depth-first search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Breadth-first search</a:t>
            </a:r>
            <a:endParaRPr lang="en-US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Minimum spanning tree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4577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18. What is the time complexity of matrix chain multiplication?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O(n)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Ω(n)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Θ(n)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O(n^3)</a:t>
            </a:r>
            <a:endParaRPr lang="pt-BR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O(n^3)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9787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01.</a:t>
            </a:r>
            <a:r>
              <a:rPr lang="en-US" dirty="0"/>
              <a:t> </a:t>
            </a:r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What is an algorithm?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3"/>
            <a:ext cx="10058400" cy="2454834"/>
          </a:xfrm>
        </p:spPr>
        <p:txBody>
          <a:bodyPr>
            <a:normAutofit fontScale="55000" lnSpcReduction="20000"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33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A set of instructions to perform a task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33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33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A type of programming language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33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33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A type of hardware component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33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33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A device used for data storage</a:t>
            </a:r>
            <a:endParaRPr lang="en-US" sz="3300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F1CA39-C74D-A277-18CB-E26A7F142682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A set of instructions to perform a task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Century Schoolbook" panose="02040604050505020304" pitchFamily="18" charset="0"/>
              </a:rPr>
              <a:t>19.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Which of the following is an example of a greedy algorithm?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Longest common subsequence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Minimum spanning tree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Merge sort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Quick sort</a:t>
            </a:r>
            <a:endParaRPr lang="en-US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Minimum spanning tree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378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Century Schoolbook" panose="02040604050505020304" pitchFamily="18" charset="0"/>
              </a:rPr>
              <a:t>20.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What is the time complexity of binary search in the worst case?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O(n)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Ω(n)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Θ(n)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O(log n)</a:t>
            </a:r>
            <a:endParaRPr lang="pt-BR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O(log n)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237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D399-CBA2-CA69-C974-D73E688DCC8D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304832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02.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Which notation is commonly used to represent the time complexity of an algorithm?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3"/>
            <a:ext cx="10058400" cy="2576606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O(n)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Ω(n)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Θ(n)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All of the above</a:t>
            </a:r>
            <a:endParaRPr lang="en-US" sz="1800" b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BB37155-8F4A-F521-323F-D7C374260E35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All of the above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912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3600" dirty="0"/>
              <a:t>03.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What is the purpose of analyzing algorithms?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576605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To determine their correctness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To optimize their performance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To make them more readable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To make them easier to implement</a:t>
            </a:r>
            <a:endParaRPr lang="en-US" sz="1800" b="0" dirty="0">
              <a:effectLst/>
            </a:endParaRPr>
          </a:p>
          <a:p>
            <a:endParaRPr lang="en-IN" sz="18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CD2C4F8-62D8-2B47-DA19-FAB6A5FAB86C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To optimize their performance</a:t>
            </a:r>
          </a:p>
        </p:txBody>
      </p:sp>
    </p:spTree>
    <p:extLst>
      <p:ext uri="{BB962C8B-B14F-4D97-AF65-F5344CB8AC3E}">
        <p14:creationId xmlns:p14="http://schemas.microsoft.com/office/powerpoint/2010/main" val="8343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04. Which of the following is an example of a dynamic programming problem?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Longest common subsequence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Binary search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Merge sort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Quick sort</a:t>
            </a:r>
            <a:endParaRPr lang="en-US" sz="1800" b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5060617-8FB3-2417-265E-B703B93721A2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Longest common subsequence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297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05. Which of the following is an example of a graph algorithm?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Binary search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Merge sort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Depth-first search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Quick sort</a:t>
            </a:r>
            <a:endParaRPr lang="en-US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7E79339-914D-F2D2-0AC8-CD3481248C23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Depth-first search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51183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06. What is the time complexity of binary search?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O(n)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Ω(n)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Θ(n)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O(log n)</a:t>
            </a:r>
            <a:endParaRPr lang="pt-BR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452BB98-9C10-8467-98F8-D66F0782446C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O(log n)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1575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07. What is the time complexity of merge sort?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O(n)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Ω(n)</a:t>
            </a: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Θ(n)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O(n log n)</a:t>
            </a:r>
            <a:endParaRPr lang="pt-BR" sz="18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O(n log n)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606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08. What is the time complexity of quicksort in the worst case?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FF768A-B8CD-8014-7A3C-10E1A31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582"/>
            <a:ext cx="10058400" cy="2379383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a) O(n)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6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b) Ω(n)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6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c) Θ(n)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pt-BR" sz="16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O(n^2)</a:t>
            </a:r>
            <a:endParaRPr lang="pt-BR" sz="1600" b="0" dirty="0">
              <a:effectLst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E3E198-FFE8-7527-6AAA-43C2257514F9}"/>
              </a:ext>
            </a:extLst>
          </p:cNvPr>
          <p:cNvSpPr txBox="1">
            <a:spLocks/>
          </p:cNvSpPr>
          <p:nvPr/>
        </p:nvSpPr>
        <p:spPr>
          <a:xfrm>
            <a:off x="1066800" y="5120641"/>
            <a:ext cx="10058400" cy="4519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Answer is :-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d) O(n^2)</a:t>
            </a:r>
            <a:r>
              <a:rPr lang="pt-B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7367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{6AAAA166-2BB8-47D8-B306-56688194E8CB}tf22712842_win32</Template>
  <TotalTime>73</TotalTime>
  <Words>935</Words>
  <Application>Microsoft Office PowerPoint</Application>
  <PresentationFormat>Widescreen</PresentationFormat>
  <Paragraphs>186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Bookman Old Style</vt:lpstr>
      <vt:lpstr>Calibri</vt:lpstr>
      <vt:lpstr>Century Schoolbook</vt:lpstr>
      <vt:lpstr>Franklin Gothic Book</vt:lpstr>
      <vt:lpstr>Lora</vt:lpstr>
      <vt:lpstr>1_RetrospectVTI</vt:lpstr>
      <vt:lpstr>Algorithm, Analysis &amp; Design</vt:lpstr>
      <vt:lpstr>01. What is an algorithm?</vt:lpstr>
      <vt:lpstr>02. Which notation is commonly used to represent the time complexity of an algorithm?</vt:lpstr>
      <vt:lpstr>03. What is the purpose of analyzing algorithms?</vt:lpstr>
      <vt:lpstr>04. Which of the following is an example of a dynamic programming problem?</vt:lpstr>
      <vt:lpstr>05. Which of the following is an example of a graph algorithm?</vt:lpstr>
      <vt:lpstr>06. What is the time complexity of binary search?</vt:lpstr>
      <vt:lpstr>07. What is the time complexity of merge sort?</vt:lpstr>
      <vt:lpstr>08. What is the time complexity of quicksort in the worst case?</vt:lpstr>
      <vt:lpstr>09. Which of the following is an example of a divide-and-conquer algorithm?</vt:lpstr>
      <vt:lpstr>10. What is the divide-and-conquer strategy?</vt:lpstr>
      <vt:lpstr>11. Which of the following is an example of a greedy algorithm?</vt:lpstr>
      <vt:lpstr>12. What is the time complexity of Huffman coding?</vt:lpstr>
      <vt:lpstr>13. Which of the following is an example of a dynamic programming problem?</vt:lpstr>
      <vt:lpstr>14. What is the time complexity of breadth-first search?</vt:lpstr>
      <vt:lpstr>15. Which of the following is an example of a graph algorithm?</vt:lpstr>
      <vt:lpstr>16. Which notation is commonly used to represent the space complexity of an algorithm?</vt:lpstr>
      <vt:lpstr>17. Which of the following is an example of a divide-and-conquer algorithm?</vt:lpstr>
      <vt:lpstr>18. What is the time complexity of matrix chain multiplication?</vt:lpstr>
      <vt:lpstr>19. Which of the following is an example of a greedy algorithm?</vt:lpstr>
      <vt:lpstr>20. What is the time complexity of binary search in the worst case?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Algorithm, Analysis &amp; Design</dc:title>
  <dc:creator>Mayank Runija</dc:creator>
  <cp:lastModifiedBy>Mayank Runija</cp:lastModifiedBy>
  <cp:revision>29</cp:revision>
  <dcterms:created xsi:type="dcterms:W3CDTF">2023-05-10T16:09:10Z</dcterms:created>
  <dcterms:modified xsi:type="dcterms:W3CDTF">2023-05-10T17:31:42Z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