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handoutMasterIdLst>
    <p:handoutMasterId r:id="rId48"/>
  </p:handoutMasterIdLst>
  <p:sldIdLst>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5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89"/>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F18275-5EDC-4598-9D47-F68ADE58B7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81198CC-0CA5-4305-A175-78A63F379F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CEF67E-234E-4A3A-8CB5-376FECEBF293}" type="datetimeFigureOut">
              <a:rPr lang="en-US" smtClean="0"/>
              <a:t>5/10/2023</a:t>
            </a:fld>
            <a:endParaRPr lang="en-US" dirty="0"/>
          </a:p>
        </p:txBody>
      </p:sp>
      <p:sp>
        <p:nvSpPr>
          <p:cNvPr id="4" name="Footer Placeholder 3">
            <a:extLst>
              <a:ext uri="{FF2B5EF4-FFF2-40B4-BE49-F238E27FC236}">
                <a16:creationId xmlns:a16="http://schemas.microsoft.com/office/drawing/2014/main" id="{987CE072-FA8A-4871-9241-8B58F5E7F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57661-B7EA-4C03-9F0A-0B7D53B7B9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163CB-F003-44EB-8C78-70D240820F6F}" type="slidenum">
              <a:rPr lang="en-US" smtClean="0"/>
              <a:t>‹#›</a:t>
            </a:fld>
            <a:endParaRPr lang="en-US" dirty="0"/>
          </a:p>
        </p:txBody>
      </p:sp>
    </p:spTree>
    <p:extLst>
      <p:ext uri="{BB962C8B-B14F-4D97-AF65-F5344CB8AC3E}">
        <p14:creationId xmlns:p14="http://schemas.microsoft.com/office/powerpoint/2010/main" val="85312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3FBB-E204-4EE9-A01E-224664099C93}" type="datetimeFigureOut">
              <a:rPr lang="en-US" smtClean="0"/>
              <a:t>5/10/2023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FA40E-6170-4873-86F7-EF21F356E5FA}" type="slidenum">
              <a:rPr lang="en-US" smtClean="0"/>
              <a:t>‹#›</a:t>
            </a:fld>
            <a:endParaRPr lang="en-US" dirty="0"/>
          </a:p>
        </p:txBody>
      </p:sp>
    </p:spTree>
    <p:extLst>
      <p:ext uri="{BB962C8B-B14F-4D97-AF65-F5344CB8AC3E}">
        <p14:creationId xmlns:p14="http://schemas.microsoft.com/office/powerpoint/2010/main" val="4118358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4D620-AF9B-44F9-914F-BA1F1B4759C0}"/>
              </a:ext>
            </a:extLst>
          </p:cNvPr>
          <p:cNvSpPr/>
          <p:nvPr userDrawn="1"/>
        </p:nvSpPr>
        <p:spPr>
          <a:xfrm>
            <a:off x="42672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01B1473-4A32-4480-8D0E-E45BAABAE89F}"/>
              </a:ext>
            </a:extLst>
          </p:cNvPr>
          <p:cNvSpPr/>
          <p:nvPr userDrawn="1"/>
        </p:nvSpPr>
        <p:spPr>
          <a:xfrm>
            <a:off x="6096000" y="16002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B3BE92A-B011-4D2F-A4A4-1EA9EBB57E5A}"/>
              </a:ext>
            </a:extLst>
          </p:cNvPr>
          <p:cNvSpPr/>
          <p:nvPr userDrawn="1"/>
        </p:nvSpPr>
        <p:spPr>
          <a:xfrm>
            <a:off x="42672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770BAB3-6B7B-4750-8530-3A27FAA36546}"/>
              </a:ext>
            </a:extLst>
          </p:cNvPr>
          <p:cNvSpPr/>
          <p:nvPr userDrawn="1"/>
        </p:nvSpPr>
        <p:spPr>
          <a:xfrm>
            <a:off x="6096000" y="34290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27E57AB-2E34-468C-BC9D-A80C8DD900A6}"/>
              </a:ext>
            </a:extLst>
          </p:cNvPr>
          <p:cNvSpPr/>
          <p:nvPr userDrawn="1"/>
        </p:nvSpPr>
        <p:spPr>
          <a:xfrm>
            <a:off x="24384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081BA38-2A0E-4F5E-925F-F0D08FB13C7F}"/>
              </a:ext>
            </a:extLst>
          </p:cNvPr>
          <p:cNvSpPr/>
          <p:nvPr userDrawn="1"/>
        </p:nvSpPr>
        <p:spPr>
          <a:xfrm>
            <a:off x="24384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325C28F-E566-4931-843A-7AACFF507E88}"/>
              </a:ext>
            </a:extLst>
          </p:cNvPr>
          <p:cNvSpPr/>
          <p:nvPr userDrawn="1"/>
        </p:nvSpPr>
        <p:spPr>
          <a:xfrm>
            <a:off x="79248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3B49B4-28C7-4290-866E-DFE815052070}"/>
              </a:ext>
            </a:extLst>
          </p:cNvPr>
          <p:cNvSpPr/>
          <p:nvPr userDrawn="1"/>
        </p:nvSpPr>
        <p:spPr>
          <a:xfrm>
            <a:off x="7924800"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0F1611E-6791-4AA5-B85C-4FA9496C8ECC}"/>
              </a:ext>
            </a:extLst>
          </p:cNvPr>
          <p:cNvSpPr/>
          <p:nvPr userDrawn="1"/>
        </p:nvSpPr>
        <p:spPr>
          <a:xfrm>
            <a:off x="9753600" y="1600200"/>
            <a:ext cx="1828800" cy="18288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3CC5EDC-22AA-488B-B198-68A50B792069}"/>
              </a:ext>
            </a:extLst>
          </p:cNvPr>
          <p:cNvSpPr/>
          <p:nvPr userDrawn="1"/>
        </p:nvSpPr>
        <p:spPr>
          <a:xfrm>
            <a:off x="9753600"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121A8E-94B0-42E5-A4F5-5E19CF652210}"/>
              </a:ext>
            </a:extLst>
          </p:cNvPr>
          <p:cNvSpPr/>
          <p:nvPr userDrawn="1"/>
        </p:nvSpPr>
        <p:spPr>
          <a:xfrm>
            <a:off x="609600" y="1600200"/>
            <a:ext cx="1828800" cy="1828800"/>
          </a:xfrm>
          <a:prstGeom prst="rect">
            <a:avLst/>
          </a:prstGeom>
          <a:solidFill>
            <a:srgbClr val="FDF0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6B3948C-B243-492A-B2B6-ADADCE493671}"/>
              </a:ext>
            </a:extLst>
          </p:cNvPr>
          <p:cNvSpPr/>
          <p:nvPr userDrawn="1"/>
        </p:nvSpPr>
        <p:spPr>
          <a:xfrm>
            <a:off x="609600" y="3429000"/>
            <a:ext cx="1828800" cy="182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A2A81A-099D-4A7F-9F85-23E9435B3D0C}"/>
              </a:ext>
            </a:extLst>
          </p:cNvPr>
          <p:cNvSpPr/>
          <p:nvPr userDrawn="1"/>
        </p:nvSpPr>
        <p:spPr>
          <a:xfrm>
            <a:off x="609600" y="-228600"/>
            <a:ext cx="1828800"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8A4303A-7D93-40B0-B651-29CEEA7F4340}"/>
              </a:ext>
            </a:extLst>
          </p:cNvPr>
          <p:cNvSpPr/>
          <p:nvPr userDrawn="1"/>
        </p:nvSpPr>
        <p:spPr>
          <a:xfrm>
            <a:off x="2441448" y="-228600"/>
            <a:ext cx="1828800" cy="18288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45F1DD1-F54A-4F9C-ABB5-79390F1CB164}"/>
              </a:ext>
            </a:extLst>
          </p:cNvPr>
          <p:cNvSpPr/>
          <p:nvPr userDrawn="1"/>
        </p:nvSpPr>
        <p:spPr>
          <a:xfrm>
            <a:off x="42702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A0900FB-96F3-4495-92A6-94A915BF7BD1}"/>
              </a:ext>
            </a:extLst>
          </p:cNvPr>
          <p:cNvSpPr/>
          <p:nvPr userDrawn="1"/>
        </p:nvSpPr>
        <p:spPr>
          <a:xfrm>
            <a:off x="60990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4233118-125A-46A7-B233-C30792649214}"/>
              </a:ext>
            </a:extLst>
          </p:cNvPr>
          <p:cNvSpPr/>
          <p:nvPr userDrawn="1"/>
        </p:nvSpPr>
        <p:spPr>
          <a:xfrm>
            <a:off x="7927848" y="-228600"/>
            <a:ext cx="1828800" cy="182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70D653F-85D1-499F-89CE-9E069E19A123}"/>
              </a:ext>
            </a:extLst>
          </p:cNvPr>
          <p:cNvSpPr/>
          <p:nvPr userDrawn="1"/>
        </p:nvSpPr>
        <p:spPr>
          <a:xfrm>
            <a:off x="9756648"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B42D977-D3ED-4DF1-B38F-5237A2F22566}"/>
              </a:ext>
            </a:extLst>
          </p:cNvPr>
          <p:cNvSpPr/>
          <p:nvPr userDrawn="1"/>
        </p:nvSpPr>
        <p:spPr>
          <a:xfrm>
            <a:off x="609600"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4125E9A-5F44-459E-854A-06DAEA69D007}"/>
              </a:ext>
            </a:extLst>
          </p:cNvPr>
          <p:cNvSpPr/>
          <p:nvPr userDrawn="1"/>
        </p:nvSpPr>
        <p:spPr>
          <a:xfrm>
            <a:off x="2441448" y="5257800"/>
            <a:ext cx="1828800" cy="182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4F7D84D-CBA5-4CF7-85D2-57673C75F93E}"/>
              </a:ext>
            </a:extLst>
          </p:cNvPr>
          <p:cNvSpPr/>
          <p:nvPr userDrawn="1"/>
        </p:nvSpPr>
        <p:spPr>
          <a:xfrm>
            <a:off x="42702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8A0796-4C04-4A64-B2CE-22230FCD10F9}"/>
              </a:ext>
            </a:extLst>
          </p:cNvPr>
          <p:cNvSpPr/>
          <p:nvPr userDrawn="1"/>
        </p:nvSpPr>
        <p:spPr>
          <a:xfrm>
            <a:off x="60990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6CE728D-C95A-4F9F-A0D1-829823DBA1C0}"/>
              </a:ext>
            </a:extLst>
          </p:cNvPr>
          <p:cNvSpPr/>
          <p:nvPr userDrawn="1"/>
        </p:nvSpPr>
        <p:spPr>
          <a:xfrm>
            <a:off x="7927848" y="5257800"/>
            <a:ext cx="1828800" cy="1828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8E96C18-518C-4F34-BF9F-51104FDD2D25}"/>
              </a:ext>
            </a:extLst>
          </p:cNvPr>
          <p:cNvSpPr/>
          <p:nvPr userDrawn="1"/>
        </p:nvSpPr>
        <p:spPr>
          <a:xfrm>
            <a:off x="9756648" y="5257800"/>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5D55A72-38BF-44CD-B5AF-0525F43B527E}"/>
              </a:ext>
            </a:extLst>
          </p:cNvPr>
          <p:cNvSpPr/>
          <p:nvPr userDrawn="1"/>
        </p:nvSpPr>
        <p:spPr>
          <a:xfrm>
            <a:off x="11585448" y="-228600"/>
            <a:ext cx="1828800" cy="182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B4BA3E0-575E-452F-9634-5A32F801B701}"/>
              </a:ext>
            </a:extLst>
          </p:cNvPr>
          <p:cNvSpPr/>
          <p:nvPr userDrawn="1"/>
        </p:nvSpPr>
        <p:spPr>
          <a:xfrm>
            <a:off x="11585448" y="16002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4039F2C-F8AB-416F-A900-DA3727505E3D}"/>
              </a:ext>
            </a:extLst>
          </p:cNvPr>
          <p:cNvSpPr/>
          <p:nvPr userDrawn="1"/>
        </p:nvSpPr>
        <p:spPr>
          <a:xfrm>
            <a:off x="11585448"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944A2B3-4B8E-4C21-9AAA-DA3CF2AE5D71}"/>
              </a:ext>
            </a:extLst>
          </p:cNvPr>
          <p:cNvSpPr/>
          <p:nvPr userDrawn="1"/>
        </p:nvSpPr>
        <p:spPr>
          <a:xfrm>
            <a:off x="11585448"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1D3BF9E-D73A-49B7-81CD-BE460ACB10B7}"/>
              </a:ext>
            </a:extLst>
          </p:cNvPr>
          <p:cNvSpPr/>
          <p:nvPr userDrawn="1"/>
        </p:nvSpPr>
        <p:spPr>
          <a:xfrm>
            <a:off x="-1225296" y="-2286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C1CE43B-39F6-4B06-8384-1FD29B4675F6}"/>
              </a:ext>
            </a:extLst>
          </p:cNvPr>
          <p:cNvSpPr/>
          <p:nvPr userDrawn="1"/>
        </p:nvSpPr>
        <p:spPr>
          <a:xfrm>
            <a:off x="-1225296" y="1600200"/>
            <a:ext cx="1828800" cy="182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0856DC-46AF-4C27-85CD-40BD3F4C225F}"/>
              </a:ext>
            </a:extLst>
          </p:cNvPr>
          <p:cNvSpPr/>
          <p:nvPr userDrawn="1"/>
        </p:nvSpPr>
        <p:spPr>
          <a:xfrm>
            <a:off x="-1225296" y="34290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E5F041-595C-4452-B161-EB200B286B30}"/>
              </a:ext>
            </a:extLst>
          </p:cNvPr>
          <p:cNvSpPr/>
          <p:nvPr userDrawn="1"/>
        </p:nvSpPr>
        <p:spPr>
          <a:xfrm>
            <a:off x="-1225296" y="5257800"/>
            <a:ext cx="18288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4D733AC8-963F-4887-B6EC-1025926E684A}"/>
              </a:ext>
            </a:extLst>
          </p:cNvPr>
          <p:cNvCxnSpPr>
            <a:cxnSpLocks/>
          </p:cNvCxnSpPr>
          <p:nvPr userDrawn="1"/>
        </p:nvCxnSpPr>
        <p:spPr>
          <a:xfrm flipH="1">
            <a:off x="4919058" y="4197416"/>
            <a:ext cx="2353884" cy="0"/>
          </a:xfrm>
          <a:prstGeom prst="line">
            <a:avLst/>
          </a:prstGeom>
          <a:ln w="1270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9C909B-8722-4A38-AD58-E849DFA653EB}"/>
              </a:ext>
            </a:extLst>
          </p:cNvPr>
          <p:cNvSpPr>
            <a:spLocks noGrp="1"/>
          </p:cNvSpPr>
          <p:nvPr>
            <p:ph type="title" hasCustomPrompt="1"/>
          </p:nvPr>
        </p:nvSpPr>
        <p:spPr>
          <a:xfrm>
            <a:off x="4261104" y="2368616"/>
            <a:ext cx="3657600" cy="1706074"/>
          </a:xfrm>
          <a:prstGeom prst="rect">
            <a:avLst/>
          </a:prstGeom>
        </p:spPr>
        <p:txBody>
          <a:bodyPr anchor="ctr"/>
          <a:lstStyle>
            <a:lvl1pPr algn="ctr">
              <a:defRPr sz="5400">
                <a:solidFill>
                  <a:schemeClr val="bg2"/>
                </a:solidFill>
              </a:defRPr>
            </a:lvl1pPr>
          </a:lstStyle>
          <a:p>
            <a:r>
              <a:rPr lang="en-US" dirty="0"/>
              <a:t>Add a Slide Title - 1</a:t>
            </a:r>
          </a:p>
        </p:txBody>
      </p:sp>
    </p:spTree>
    <p:extLst>
      <p:ext uri="{BB962C8B-B14F-4D97-AF65-F5344CB8AC3E}">
        <p14:creationId xmlns:p14="http://schemas.microsoft.com/office/powerpoint/2010/main" val="395808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xit" presetSubtype="0" fill="hold" nodeType="withEffect">
                                  <p:stCondLst>
                                    <p:cond delay="450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par>
                                <p:cTn id="11" presetID="10" presetClass="entr" presetSubtype="0"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xit" presetSubtype="0" fill="hold" grpId="1" nodeType="withEffect">
                                  <p:stCondLst>
                                    <p:cond delay="450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1" nodeType="withEffect">
                                  <p:stCondLst>
                                    <p:cond delay="50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ntr" presetSubtype="0" fill="hold" grpId="2"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xit" presetSubtype="0" fill="hold" grpId="5" nodeType="withEffect">
                                  <p:stCondLst>
                                    <p:cond delay="150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3" nodeType="withEffect">
                                  <p:stCondLst>
                                    <p:cond delay="2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xit" presetSubtype="0" fill="hold" grpId="6" nodeType="withEffect">
                                  <p:stCondLst>
                                    <p:cond delay="250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4" nodeType="withEffect">
                                  <p:stCondLst>
                                    <p:cond delay="30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xit" presetSubtype="0" fill="hold" grpId="7" nodeType="withEffect">
                                  <p:stCondLst>
                                    <p:cond delay="350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0" presetClass="entr" presetSubtype="0" fill="hold" grpId="8" nodeType="withEffect">
                                  <p:stCondLst>
                                    <p:cond delay="4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9" nodeType="withEffect">
                                  <p:stCondLst>
                                    <p:cond delay="450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xit" presetSubtype="0" fill="hold" grpId="1" nodeType="withEffect">
                                  <p:stCondLst>
                                    <p:cond delay="5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0" presetClass="entr" presetSubtype="0" fill="hold" grpId="2" nodeType="withEffect">
                                  <p:stCondLst>
                                    <p:cond delay="100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xit" presetSubtype="0" fill="hold" grpId="3" nodeType="withEffect">
                                  <p:stCondLst>
                                    <p:cond delay="150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ntr" presetSubtype="0" fill="hold" grpId="4" nodeType="withEffect">
                                  <p:stCondLst>
                                    <p:cond delay="2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xit" presetSubtype="0" fill="hold" grpId="5" nodeType="withEffect">
                                  <p:stCondLst>
                                    <p:cond delay="2500"/>
                                  </p:stCondLst>
                                  <p:childTnLst>
                                    <p:animEffect transition="out" filter="fade">
                                      <p:cBhvr>
                                        <p:cTn id="63" dur="500"/>
                                        <p:tgtEl>
                                          <p:spTgt spid="33"/>
                                        </p:tgtEl>
                                      </p:cBhvr>
                                    </p:animEffect>
                                    <p:set>
                                      <p:cBhvr>
                                        <p:cTn id="64" dur="1" fill="hold">
                                          <p:stCondLst>
                                            <p:cond delay="499"/>
                                          </p:stCondLst>
                                        </p:cTn>
                                        <p:tgtEl>
                                          <p:spTgt spid="33"/>
                                        </p:tgtEl>
                                        <p:attrNameLst>
                                          <p:attrName>style.visibility</p:attrName>
                                        </p:attrNameLst>
                                      </p:cBhvr>
                                      <p:to>
                                        <p:strVal val="hidden"/>
                                      </p:to>
                                    </p:set>
                                  </p:childTnLst>
                                </p:cTn>
                              </p:par>
                              <p:par>
                                <p:cTn id="65" presetID="10" presetClass="entr" presetSubtype="0" fill="hold" grpId="6" nodeType="withEffect">
                                  <p:stCondLst>
                                    <p:cond delay="300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xit" presetSubtype="0" fill="hold" grpId="7" nodeType="withEffect">
                                  <p:stCondLst>
                                    <p:cond delay="3500"/>
                                  </p:stCondLst>
                                  <p:childTnLst>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10" presetClass="entr" presetSubtype="0" fill="hold" grpId="8" nodeType="withEffect">
                                  <p:stCondLst>
                                    <p:cond delay="400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xit" presetSubtype="0" fill="hold" grpId="9" nodeType="withEffect">
                                  <p:stCondLst>
                                    <p:cond delay="4500"/>
                                  </p:stCondLst>
                                  <p:childTnLst>
                                    <p:animEffect transition="out" filter="fade">
                                      <p:cBhvr>
                                        <p:cTn id="75" dur="500"/>
                                        <p:tgtEl>
                                          <p:spTgt spid="33"/>
                                        </p:tgtEl>
                                      </p:cBhvr>
                                    </p:animEffect>
                                    <p:set>
                                      <p:cBhvr>
                                        <p:cTn id="76" dur="1" fill="hold">
                                          <p:stCondLst>
                                            <p:cond delay="499"/>
                                          </p:stCondLst>
                                        </p:cTn>
                                        <p:tgtEl>
                                          <p:spTgt spid="33"/>
                                        </p:tgtEl>
                                        <p:attrNameLst>
                                          <p:attrName>style.visibility</p:attrName>
                                        </p:attrNameLst>
                                      </p:cBhvr>
                                      <p:to>
                                        <p:strVal val="hidden"/>
                                      </p:to>
                                    </p:se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xit" presetSubtype="0" fill="hold" grpId="1" nodeType="withEffect">
                                  <p:stCondLst>
                                    <p:cond delay="50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par>
                                <p:cTn id="83" presetID="10" presetClass="entr" presetSubtype="0" fill="hold" grpId="2" nodeType="withEffect">
                                  <p:stCondLst>
                                    <p:cond delay="10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par>
                                <p:cTn id="86" presetID="10" presetClass="exit" presetSubtype="0" fill="hold" grpId="3" nodeType="withEffect">
                                  <p:stCondLst>
                                    <p:cond delay="1500"/>
                                  </p:stCondLst>
                                  <p:childTnLst>
                                    <p:animEffect transition="out" filter="fade">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10" presetClass="entr" presetSubtype="0" fill="hold" grpId="4" nodeType="withEffect">
                                  <p:stCondLst>
                                    <p:cond delay="200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xit" presetSubtype="0" fill="hold" grpId="5" nodeType="withEffect">
                                  <p:stCondLst>
                                    <p:cond delay="2500"/>
                                  </p:stCondLst>
                                  <p:childTnLst>
                                    <p:animEffect transition="out" filter="fade">
                                      <p:cBhvr>
                                        <p:cTn id="93" dur="500"/>
                                        <p:tgtEl>
                                          <p:spTgt spid="28"/>
                                        </p:tgtEl>
                                      </p:cBhvr>
                                    </p:animEffect>
                                    <p:set>
                                      <p:cBhvr>
                                        <p:cTn id="94" dur="1" fill="hold">
                                          <p:stCondLst>
                                            <p:cond delay="499"/>
                                          </p:stCondLst>
                                        </p:cTn>
                                        <p:tgtEl>
                                          <p:spTgt spid="28"/>
                                        </p:tgtEl>
                                        <p:attrNameLst>
                                          <p:attrName>style.visibility</p:attrName>
                                        </p:attrNameLst>
                                      </p:cBhvr>
                                      <p:to>
                                        <p:strVal val="hidden"/>
                                      </p:to>
                                    </p:set>
                                  </p:childTnLst>
                                </p:cTn>
                              </p:par>
                              <p:par>
                                <p:cTn id="95" presetID="10" presetClass="entr" presetSubtype="0" fill="hold" grpId="6" nodeType="withEffect">
                                  <p:stCondLst>
                                    <p:cond delay="300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500"/>
                                        <p:tgtEl>
                                          <p:spTgt spid="28"/>
                                        </p:tgtEl>
                                      </p:cBhvr>
                                    </p:animEffect>
                                  </p:childTnLst>
                                </p:cTn>
                              </p:par>
                              <p:par>
                                <p:cTn id="98" presetID="10" presetClass="exit" presetSubtype="0" fill="hold" grpId="7" nodeType="withEffect">
                                  <p:stCondLst>
                                    <p:cond delay="3500"/>
                                  </p:stCondLst>
                                  <p:childTnLst>
                                    <p:animEffect transition="out" filter="fade">
                                      <p:cBhvr>
                                        <p:cTn id="99" dur="500"/>
                                        <p:tgtEl>
                                          <p:spTgt spid="28"/>
                                        </p:tgtEl>
                                      </p:cBhvr>
                                    </p:animEffect>
                                    <p:set>
                                      <p:cBhvr>
                                        <p:cTn id="100" dur="1" fill="hold">
                                          <p:stCondLst>
                                            <p:cond delay="499"/>
                                          </p:stCondLst>
                                        </p:cTn>
                                        <p:tgtEl>
                                          <p:spTgt spid="28"/>
                                        </p:tgtEl>
                                        <p:attrNameLst>
                                          <p:attrName>style.visibility</p:attrName>
                                        </p:attrNameLst>
                                      </p:cBhvr>
                                      <p:to>
                                        <p:strVal val="hidden"/>
                                      </p:to>
                                    </p:set>
                                  </p:childTnLst>
                                </p:cTn>
                              </p:par>
                              <p:par>
                                <p:cTn id="101" presetID="10" presetClass="entr" presetSubtype="0" fill="hold" grpId="8" nodeType="withEffect">
                                  <p:stCondLst>
                                    <p:cond delay="400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xit" presetSubtype="0" fill="hold" grpId="9" nodeType="withEffect">
                                  <p:stCondLst>
                                    <p:cond delay="4500"/>
                                  </p:stCondLst>
                                  <p:childTnLst>
                                    <p:animEffect transition="out" filter="fade">
                                      <p:cBhvr>
                                        <p:cTn id="105" dur="500"/>
                                        <p:tgtEl>
                                          <p:spTgt spid="28"/>
                                        </p:tgtEl>
                                      </p:cBhvr>
                                    </p:animEffect>
                                    <p:set>
                                      <p:cBhvr>
                                        <p:cTn id="106" dur="1" fill="hold">
                                          <p:stCondLst>
                                            <p:cond delay="499"/>
                                          </p:stCondLst>
                                        </p:cTn>
                                        <p:tgtEl>
                                          <p:spTgt spid="28"/>
                                        </p:tgtEl>
                                        <p:attrNameLst>
                                          <p:attrName>style.visibility</p:attrName>
                                        </p:attrNameLst>
                                      </p:cBhvr>
                                      <p:to>
                                        <p:strVal val="hidden"/>
                                      </p:to>
                                    </p:set>
                                  </p:childTnLst>
                                </p:cTn>
                              </p:par>
                              <p:par>
                                <p:cTn id="107" presetID="10" presetClass="entr" presetSubtype="0" fill="hold" grpId="0" nodeType="withEffect">
                                  <p:stCondLst>
                                    <p:cond delay="25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xit" presetSubtype="0" fill="hold" grpId="1" nodeType="withEffect">
                                  <p:stCondLst>
                                    <p:cond delay="750"/>
                                  </p:stCondLst>
                                  <p:childTnLst>
                                    <p:animEffect transition="out" filter="fade">
                                      <p:cBhvr>
                                        <p:cTn id="111" dur="500"/>
                                        <p:tgtEl>
                                          <p:spTgt spid="15"/>
                                        </p:tgtEl>
                                      </p:cBhvr>
                                    </p:animEffect>
                                    <p:set>
                                      <p:cBhvr>
                                        <p:cTn id="112" dur="1" fill="hold">
                                          <p:stCondLst>
                                            <p:cond delay="499"/>
                                          </p:stCondLst>
                                        </p:cTn>
                                        <p:tgtEl>
                                          <p:spTgt spid="15"/>
                                        </p:tgtEl>
                                        <p:attrNameLst>
                                          <p:attrName>style.visibility</p:attrName>
                                        </p:attrNameLst>
                                      </p:cBhvr>
                                      <p:to>
                                        <p:strVal val="hidden"/>
                                      </p:to>
                                    </p:set>
                                  </p:childTnLst>
                                </p:cTn>
                              </p:par>
                              <p:par>
                                <p:cTn id="113" presetID="10" presetClass="entr" presetSubtype="0" fill="hold" grpId="2" nodeType="withEffect">
                                  <p:stCondLst>
                                    <p:cond delay="1250"/>
                                  </p:stCondLst>
                                  <p:childTnLst>
                                    <p:set>
                                      <p:cBhvr>
                                        <p:cTn id="114" dur="1" fill="hold">
                                          <p:stCondLst>
                                            <p:cond delay="0"/>
                                          </p:stCondLst>
                                        </p:cTn>
                                        <p:tgtEl>
                                          <p:spTgt spid="15"/>
                                        </p:tgtEl>
                                        <p:attrNameLst>
                                          <p:attrName>style.visibility</p:attrName>
                                        </p:attrNameLst>
                                      </p:cBhvr>
                                      <p:to>
                                        <p:strVal val="visible"/>
                                      </p:to>
                                    </p:set>
                                    <p:animEffect transition="in" filter="fade">
                                      <p:cBhvr>
                                        <p:cTn id="115" dur="500"/>
                                        <p:tgtEl>
                                          <p:spTgt spid="15"/>
                                        </p:tgtEl>
                                      </p:cBhvr>
                                    </p:animEffect>
                                  </p:childTnLst>
                                </p:cTn>
                              </p:par>
                              <p:par>
                                <p:cTn id="116" presetID="10" presetClass="exit" presetSubtype="0" fill="hold" grpId="3" nodeType="withEffect">
                                  <p:stCondLst>
                                    <p:cond delay="1750"/>
                                  </p:stCondLst>
                                  <p:childTnLst>
                                    <p:animEffect transition="out" filter="fade">
                                      <p:cBhvr>
                                        <p:cTn id="117" dur="500"/>
                                        <p:tgtEl>
                                          <p:spTgt spid="15"/>
                                        </p:tgtEl>
                                      </p:cBhvr>
                                    </p:animEffect>
                                    <p:set>
                                      <p:cBhvr>
                                        <p:cTn id="118" dur="1" fill="hold">
                                          <p:stCondLst>
                                            <p:cond delay="499"/>
                                          </p:stCondLst>
                                        </p:cTn>
                                        <p:tgtEl>
                                          <p:spTgt spid="15"/>
                                        </p:tgtEl>
                                        <p:attrNameLst>
                                          <p:attrName>style.visibility</p:attrName>
                                        </p:attrNameLst>
                                      </p:cBhvr>
                                      <p:to>
                                        <p:strVal val="hidden"/>
                                      </p:to>
                                    </p:set>
                                  </p:childTnLst>
                                </p:cTn>
                              </p:par>
                              <p:par>
                                <p:cTn id="119" presetID="10" presetClass="entr" presetSubtype="0" fill="hold" grpId="4" nodeType="withEffect">
                                  <p:stCondLst>
                                    <p:cond delay="2250"/>
                                  </p:stCondLst>
                                  <p:childTnLst>
                                    <p:set>
                                      <p:cBhvr>
                                        <p:cTn id="120" dur="1" fill="hold">
                                          <p:stCondLst>
                                            <p:cond delay="0"/>
                                          </p:stCondLst>
                                        </p:cTn>
                                        <p:tgtEl>
                                          <p:spTgt spid="15"/>
                                        </p:tgtEl>
                                        <p:attrNameLst>
                                          <p:attrName>style.visibility</p:attrName>
                                        </p:attrNameLst>
                                      </p:cBhvr>
                                      <p:to>
                                        <p:strVal val="visible"/>
                                      </p:to>
                                    </p:set>
                                    <p:animEffect transition="in" filter="fade">
                                      <p:cBhvr>
                                        <p:cTn id="121" dur="500"/>
                                        <p:tgtEl>
                                          <p:spTgt spid="15"/>
                                        </p:tgtEl>
                                      </p:cBhvr>
                                    </p:animEffect>
                                  </p:childTnLst>
                                </p:cTn>
                              </p:par>
                              <p:par>
                                <p:cTn id="122" presetID="10" presetClass="exit" presetSubtype="0" fill="hold" grpId="5" nodeType="withEffect">
                                  <p:stCondLst>
                                    <p:cond delay="2750"/>
                                  </p:stCondLst>
                                  <p:childTnLst>
                                    <p:animEffect transition="out" filter="fade">
                                      <p:cBhvr>
                                        <p:cTn id="123" dur="500"/>
                                        <p:tgtEl>
                                          <p:spTgt spid="15"/>
                                        </p:tgtEl>
                                      </p:cBhvr>
                                    </p:animEffect>
                                    <p:set>
                                      <p:cBhvr>
                                        <p:cTn id="124" dur="1" fill="hold">
                                          <p:stCondLst>
                                            <p:cond delay="499"/>
                                          </p:stCondLst>
                                        </p:cTn>
                                        <p:tgtEl>
                                          <p:spTgt spid="15"/>
                                        </p:tgtEl>
                                        <p:attrNameLst>
                                          <p:attrName>style.visibility</p:attrName>
                                        </p:attrNameLst>
                                      </p:cBhvr>
                                      <p:to>
                                        <p:strVal val="hidden"/>
                                      </p:to>
                                    </p:set>
                                  </p:childTnLst>
                                </p:cTn>
                              </p:par>
                              <p:par>
                                <p:cTn id="125" presetID="10" presetClass="entr" presetSubtype="0" fill="hold" grpId="6" nodeType="withEffect">
                                  <p:stCondLst>
                                    <p:cond delay="3250"/>
                                  </p:stCondLst>
                                  <p:childTnLst>
                                    <p:set>
                                      <p:cBhvr>
                                        <p:cTn id="126" dur="1" fill="hold">
                                          <p:stCondLst>
                                            <p:cond delay="0"/>
                                          </p:stCondLst>
                                        </p:cTn>
                                        <p:tgtEl>
                                          <p:spTgt spid="15"/>
                                        </p:tgtEl>
                                        <p:attrNameLst>
                                          <p:attrName>style.visibility</p:attrName>
                                        </p:attrNameLst>
                                      </p:cBhvr>
                                      <p:to>
                                        <p:strVal val="visible"/>
                                      </p:to>
                                    </p:set>
                                    <p:animEffect transition="in" filter="fade">
                                      <p:cBhvr>
                                        <p:cTn id="127" dur="500"/>
                                        <p:tgtEl>
                                          <p:spTgt spid="15"/>
                                        </p:tgtEl>
                                      </p:cBhvr>
                                    </p:animEffect>
                                  </p:childTnLst>
                                </p:cTn>
                              </p:par>
                              <p:par>
                                <p:cTn id="128" presetID="10" presetClass="exit" presetSubtype="0" fill="hold" grpId="7" nodeType="withEffect">
                                  <p:stCondLst>
                                    <p:cond delay="3750"/>
                                  </p:stCondLst>
                                  <p:childTnLst>
                                    <p:animEffect transition="out" filter="fade">
                                      <p:cBhvr>
                                        <p:cTn id="129" dur="500"/>
                                        <p:tgtEl>
                                          <p:spTgt spid="15"/>
                                        </p:tgtEl>
                                      </p:cBhvr>
                                    </p:animEffect>
                                    <p:set>
                                      <p:cBhvr>
                                        <p:cTn id="130" dur="1" fill="hold">
                                          <p:stCondLst>
                                            <p:cond delay="499"/>
                                          </p:stCondLst>
                                        </p:cTn>
                                        <p:tgtEl>
                                          <p:spTgt spid="15"/>
                                        </p:tgtEl>
                                        <p:attrNameLst>
                                          <p:attrName>style.visibility</p:attrName>
                                        </p:attrNameLst>
                                      </p:cBhvr>
                                      <p:to>
                                        <p:strVal val="hidden"/>
                                      </p:to>
                                    </p:set>
                                  </p:childTnLst>
                                </p:cTn>
                              </p:par>
                              <p:par>
                                <p:cTn id="131" presetID="10" presetClass="entr" presetSubtype="0" fill="hold" grpId="8" nodeType="withEffect">
                                  <p:stCondLst>
                                    <p:cond delay="4250"/>
                                  </p:stCondLst>
                                  <p:childTnLst>
                                    <p:set>
                                      <p:cBhvr>
                                        <p:cTn id="132" dur="1" fill="hold">
                                          <p:stCondLst>
                                            <p:cond delay="0"/>
                                          </p:stCondLst>
                                        </p:cTn>
                                        <p:tgtEl>
                                          <p:spTgt spid="15"/>
                                        </p:tgtEl>
                                        <p:attrNameLst>
                                          <p:attrName>style.visibility</p:attrName>
                                        </p:attrNameLst>
                                      </p:cBhvr>
                                      <p:to>
                                        <p:strVal val="visible"/>
                                      </p:to>
                                    </p:set>
                                    <p:animEffect transition="in" filter="fade">
                                      <p:cBhvr>
                                        <p:cTn id="133" dur="500"/>
                                        <p:tgtEl>
                                          <p:spTgt spid="15"/>
                                        </p:tgtEl>
                                      </p:cBhvr>
                                    </p:animEffect>
                                  </p:childTnLst>
                                </p:cTn>
                              </p:par>
                              <p:par>
                                <p:cTn id="134" presetID="10" presetClass="exit" presetSubtype="0" fill="hold" grpId="9" nodeType="withEffect">
                                  <p:stCondLst>
                                    <p:cond delay="4750"/>
                                  </p:stCondLst>
                                  <p:childTnLst>
                                    <p:animEffect transition="out" filter="fade">
                                      <p:cBhvr>
                                        <p:cTn id="135" dur="500"/>
                                        <p:tgtEl>
                                          <p:spTgt spid="15"/>
                                        </p:tgtEl>
                                      </p:cBhvr>
                                    </p:animEffect>
                                    <p:set>
                                      <p:cBhvr>
                                        <p:cTn id="136" dur="1" fill="hold">
                                          <p:stCondLst>
                                            <p:cond delay="499"/>
                                          </p:stCondLst>
                                        </p:cTn>
                                        <p:tgtEl>
                                          <p:spTgt spid="15"/>
                                        </p:tgtEl>
                                        <p:attrNameLst>
                                          <p:attrName>style.visibility</p:attrName>
                                        </p:attrNameLst>
                                      </p:cBhvr>
                                      <p:to>
                                        <p:strVal val="hidden"/>
                                      </p:to>
                                    </p:set>
                                  </p:childTnLst>
                                </p:cTn>
                              </p:par>
                              <p:par>
                                <p:cTn id="137" presetID="10" presetClass="entr" presetSubtype="0" fill="hold" grpId="0" nodeType="withEffect">
                                  <p:stCondLst>
                                    <p:cond delay="25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par>
                                <p:cTn id="140" presetID="10" presetClass="exit" presetSubtype="0" fill="hold" grpId="1" nodeType="withEffect">
                                  <p:stCondLst>
                                    <p:cond delay="750"/>
                                  </p:stCondLst>
                                  <p:childTnLst>
                                    <p:animEffect transition="out" filter="fade">
                                      <p:cBhvr>
                                        <p:cTn id="141" dur="500"/>
                                        <p:tgtEl>
                                          <p:spTgt spid="20"/>
                                        </p:tgtEl>
                                      </p:cBhvr>
                                    </p:animEffect>
                                    <p:set>
                                      <p:cBhvr>
                                        <p:cTn id="142" dur="1" fill="hold">
                                          <p:stCondLst>
                                            <p:cond delay="499"/>
                                          </p:stCondLst>
                                        </p:cTn>
                                        <p:tgtEl>
                                          <p:spTgt spid="20"/>
                                        </p:tgtEl>
                                        <p:attrNameLst>
                                          <p:attrName>style.visibility</p:attrName>
                                        </p:attrNameLst>
                                      </p:cBhvr>
                                      <p:to>
                                        <p:strVal val="hidden"/>
                                      </p:to>
                                    </p:set>
                                  </p:childTnLst>
                                </p:cTn>
                              </p:par>
                              <p:par>
                                <p:cTn id="143" presetID="10" presetClass="entr" presetSubtype="0" fill="hold" grpId="2" nodeType="withEffect">
                                  <p:stCondLst>
                                    <p:cond delay="125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500"/>
                                        <p:tgtEl>
                                          <p:spTgt spid="20"/>
                                        </p:tgtEl>
                                      </p:cBhvr>
                                    </p:animEffect>
                                  </p:childTnLst>
                                </p:cTn>
                              </p:par>
                              <p:par>
                                <p:cTn id="146" presetID="10" presetClass="exit" presetSubtype="0" fill="hold" grpId="3" nodeType="withEffect">
                                  <p:stCondLst>
                                    <p:cond delay="175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ntr" presetSubtype="0" fill="hold" grpId="4" nodeType="withEffect">
                                  <p:stCondLst>
                                    <p:cond delay="225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xit" presetSubtype="0" fill="hold" grpId="5" nodeType="withEffect">
                                  <p:stCondLst>
                                    <p:cond delay="2750"/>
                                  </p:stCondLst>
                                  <p:childTnLst>
                                    <p:animEffect transition="out" filter="fade">
                                      <p:cBhvr>
                                        <p:cTn id="153" dur="500"/>
                                        <p:tgtEl>
                                          <p:spTgt spid="20"/>
                                        </p:tgtEl>
                                      </p:cBhvr>
                                    </p:animEffect>
                                    <p:set>
                                      <p:cBhvr>
                                        <p:cTn id="154" dur="1" fill="hold">
                                          <p:stCondLst>
                                            <p:cond delay="499"/>
                                          </p:stCondLst>
                                        </p:cTn>
                                        <p:tgtEl>
                                          <p:spTgt spid="20"/>
                                        </p:tgtEl>
                                        <p:attrNameLst>
                                          <p:attrName>style.visibility</p:attrName>
                                        </p:attrNameLst>
                                      </p:cBhvr>
                                      <p:to>
                                        <p:strVal val="hidden"/>
                                      </p:to>
                                    </p:set>
                                  </p:childTnLst>
                                </p:cTn>
                              </p:par>
                              <p:par>
                                <p:cTn id="155" presetID="10" presetClass="entr" presetSubtype="0" fill="hold" grpId="6" nodeType="withEffect">
                                  <p:stCondLst>
                                    <p:cond delay="3250"/>
                                  </p:stCondLst>
                                  <p:childTnLst>
                                    <p:set>
                                      <p:cBhvr>
                                        <p:cTn id="156" dur="1" fill="hold">
                                          <p:stCondLst>
                                            <p:cond delay="0"/>
                                          </p:stCondLst>
                                        </p:cTn>
                                        <p:tgtEl>
                                          <p:spTgt spid="20"/>
                                        </p:tgtEl>
                                        <p:attrNameLst>
                                          <p:attrName>style.visibility</p:attrName>
                                        </p:attrNameLst>
                                      </p:cBhvr>
                                      <p:to>
                                        <p:strVal val="visible"/>
                                      </p:to>
                                    </p:set>
                                    <p:animEffect transition="in" filter="fade">
                                      <p:cBhvr>
                                        <p:cTn id="157" dur="500"/>
                                        <p:tgtEl>
                                          <p:spTgt spid="20"/>
                                        </p:tgtEl>
                                      </p:cBhvr>
                                    </p:animEffect>
                                  </p:childTnLst>
                                </p:cTn>
                              </p:par>
                              <p:par>
                                <p:cTn id="158" presetID="10" presetClass="exit" presetSubtype="0" fill="hold" grpId="7" nodeType="withEffect">
                                  <p:stCondLst>
                                    <p:cond delay="3750"/>
                                  </p:stCondLst>
                                  <p:childTnLst>
                                    <p:animEffect transition="out" filter="fade">
                                      <p:cBhvr>
                                        <p:cTn id="159" dur="500"/>
                                        <p:tgtEl>
                                          <p:spTgt spid="20"/>
                                        </p:tgtEl>
                                      </p:cBhvr>
                                    </p:animEffect>
                                    <p:set>
                                      <p:cBhvr>
                                        <p:cTn id="160" dur="1" fill="hold">
                                          <p:stCondLst>
                                            <p:cond delay="499"/>
                                          </p:stCondLst>
                                        </p:cTn>
                                        <p:tgtEl>
                                          <p:spTgt spid="20"/>
                                        </p:tgtEl>
                                        <p:attrNameLst>
                                          <p:attrName>style.visibility</p:attrName>
                                        </p:attrNameLst>
                                      </p:cBhvr>
                                      <p:to>
                                        <p:strVal val="hidden"/>
                                      </p:to>
                                    </p:set>
                                  </p:childTnLst>
                                </p:cTn>
                              </p:par>
                              <p:par>
                                <p:cTn id="161" presetID="10" presetClass="entr" presetSubtype="0" fill="hold" grpId="8" nodeType="withEffect">
                                  <p:stCondLst>
                                    <p:cond delay="4250"/>
                                  </p:stCondLst>
                                  <p:childTnLst>
                                    <p:set>
                                      <p:cBhvr>
                                        <p:cTn id="162" dur="1" fill="hold">
                                          <p:stCondLst>
                                            <p:cond delay="0"/>
                                          </p:stCondLst>
                                        </p:cTn>
                                        <p:tgtEl>
                                          <p:spTgt spid="20"/>
                                        </p:tgtEl>
                                        <p:attrNameLst>
                                          <p:attrName>style.visibility</p:attrName>
                                        </p:attrNameLst>
                                      </p:cBhvr>
                                      <p:to>
                                        <p:strVal val="visible"/>
                                      </p:to>
                                    </p:set>
                                    <p:animEffect transition="in" filter="fade">
                                      <p:cBhvr>
                                        <p:cTn id="163" dur="500"/>
                                        <p:tgtEl>
                                          <p:spTgt spid="20"/>
                                        </p:tgtEl>
                                      </p:cBhvr>
                                    </p:animEffect>
                                  </p:childTnLst>
                                </p:cTn>
                              </p:par>
                              <p:par>
                                <p:cTn id="164" presetID="10" presetClass="exit" presetSubtype="0" fill="hold" grpId="9" nodeType="withEffect">
                                  <p:stCondLst>
                                    <p:cond delay="4750"/>
                                  </p:stCondLst>
                                  <p:childTnLst>
                                    <p:animEffect transition="out" filter="fade">
                                      <p:cBhvr>
                                        <p:cTn id="165" dur="500"/>
                                        <p:tgtEl>
                                          <p:spTgt spid="20"/>
                                        </p:tgtEl>
                                      </p:cBhvr>
                                    </p:animEffect>
                                    <p:set>
                                      <p:cBhvr>
                                        <p:cTn id="166" dur="1" fill="hold">
                                          <p:stCondLst>
                                            <p:cond delay="499"/>
                                          </p:stCondLst>
                                        </p:cTn>
                                        <p:tgtEl>
                                          <p:spTgt spid="20"/>
                                        </p:tgtEl>
                                        <p:attrNameLst>
                                          <p:attrName>style.visibility</p:attrName>
                                        </p:attrNameLst>
                                      </p:cBhvr>
                                      <p:to>
                                        <p:strVal val="hidden"/>
                                      </p:to>
                                    </p:set>
                                  </p:childTnLst>
                                </p:cTn>
                              </p:par>
                              <p:par>
                                <p:cTn id="167" presetID="10" presetClass="entr" presetSubtype="0" fill="hold" grpId="0" nodeType="withEffect">
                                  <p:stCondLst>
                                    <p:cond delay="500"/>
                                  </p:stCondLst>
                                  <p:childTnLst>
                                    <p:set>
                                      <p:cBhvr>
                                        <p:cTn id="168" dur="1" fill="hold">
                                          <p:stCondLst>
                                            <p:cond delay="0"/>
                                          </p:stCondLst>
                                        </p:cTn>
                                        <p:tgtEl>
                                          <p:spTgt spid="27"/>
                                        </p:tgtEl>
                                        <p:attrNameLst>
                                          <p:attrName>style.visibility</p:attrName>
                                        </p:attrNameLst>
                                      </p:cBhvr>
                                      <p:to>
                                        <p:strVal val="visible"/>
                                      </p:to>
                                    </p:set>
                                    <p:animEffect transition="in" filter="fade">
                                      <p:cBhvr>
                                        <p:cTn id="169" dur="500"/>
                                        <p:tgtEl>
                                          <p:spTgt spid="27"/>
                                        </p:tgtEl>
                                      </p:cBhvr>
                                    </p:animEffect>
                                  </p:childTnLst>
                                </p:cTn>
                              </p:par>
                              <p:par>
                                <p:cTn id="170" presetID="10" presetClass="exit" presetSubtype="0" fill="hold" grpId="1" nodeType="withEffect">
                                  <p:stCondLst>
                                    <p:cond delay="1000"/>
                                  </p:stCondLst>
                                  <p:childTnLst>
                                    <p:animEffect transition="out" filter="fade">
                                      <p:cBhvr>
                                        <p:cTn id="171" dur="500"/>
                                        <p:tgtEl>
                                          <p:spTgt spid="27"/>
                                        </p:tgtEl>
                                      </p:cBhvr>
                                    </p:animEffect>
                                    <p:set>
                                      <p:cBhvr>
                                        <p:cTn id="172" dur="1" fill="hold">
                                          <p:stCondLst>
                                            <p:cond delay="499"/>
                                          </p:stCondLst>
                                        </p:cTn>
                                        <p:tgtEl>
                                          <p:spTgt spid="27"/>
                                        </p:tgtEl>
                                        <p:attrNameLst>
                                          <p:attrName>style.visibility</p:attrName>
                                        </p:attrNameLst>
                                      </p:cBhvr>
                                      <p:to>
                                        <p:strVal val="hidden"/>
                                      </p:to>
                                    </p:set>
                                  </p:childTnLst>
                                </p:cTn>
                              </p:par>
                              <p:par>
                                <p:cTn id="173" presetID="10" presetClass="entr" presetSubtype="0" fill="hold" grpId="2" nodeType="withEffect">
                                  <p:stCondLst>
                                    <p:cond delay="1500"/>
                                  </p:stCondLst>
                                  <p:childTnLst>
                                    <p:set>
                                      <p:cBhvr>
                                        <p:cTn id="174" dur="1" fill="hold">
                                          <p:stCondLst>
                                            <p:cond delay="0"/>
                                          </p:stCondLst>
                                        </p:cTn>
                                        <p:tgtEl>
                                          <p:spTgt spid="27"/>
                                        </p:tgtEl>
                                        <p:attrNameLst>
                                          <p:attrName>style.visibility</p:attrName>
                                        </p:attrNameLst>
                                      </p:cBhvr>
                                      <p:to>
                                        <p:strVal val="visible"/>
                                      </p:to>
                                    </p:set>
                                    <p:animEffect transition="in" filter="fade">
                                      <p:cBhvr>
                                        <p:cTn id="175" dur="500"/>
                                        <p:tgtEl>
                                          <p:spTgt spid="27"/>
                                        </p:tgtEl>
                                      </p:cBhvr>
                                    </p:animEffect>
                                  </p:childTnLst>
                                </p:cTn>
                              </p:par>
                              <p:par>
                                <p:cTn id="176" presetID="10" presetClass="exit" presetSubtype="0" fill="hold" grpId="3" nodeType="withEffect">
                                  <p:stCondLst>
                                    <p:cond delay="2000"/>
                                  </p:stCondLst>
                                  <p:childTnLst>
                                    <p:animEffect transition="out" filter="fade">
                                      <p:cBhvr>
                                        <p:cTn id="177" dur="500"/>
                                        <p:tgtEl>
                                          <p:spTgt spid="27"/>
                                        </p:tgtEl>
                                      </p:cBhvr>
                                    </p:animEffect>
                                    <p:set>
                                      <p:cBhvr>
                                        <p:cTn id="178" dur="1" fill="hold">
                                          <p:stCondLst>
                                            <p:cond delay="499"/>
                                          </p:stCondLst>
                                        </p:cTn>
                                        <p:tgtEl>
                                          <p:spTgt spid="27"/>
                                        </p:tgtEl>
                                        <p:attrNameLst>
                                          <p:attrName>style.visibility</p:attrName>
                                        </p:attrNameLst>
                                      </p:cBhvr>
                                      <p:to>
                                        <p:strVal val="hidden"/>
                                      </p:to>
                                    </p:set>
                                  </p:childTnLst>
                                </p:cTn>
                              </p:par>
                              <p:par>
                                <p:cTn id="179" presetID="10" presetClass="entr" presetSubtype="0" fill="hold" grpId="4" nodeType="withEffect">
                                  <p:stCondLst>
                                    <p:cond delay="250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500"/>
                                        <p:tgtEl>
                                          <p:spTgt spid="27"/>
                                        </p:tgtEl>
                                      </p:cBhvr>
                                    </p:animEffect>
                                  </p:childTnLst>
                                </p:cTn>
                              </p:par>
                              <p:par>
                                <p:cTn id="182" presetID="10" presetClass="exit" presetSubtype="0" fill="hold" grpId="5" nodeType="withEffect">
                                  <p:stCondLst>
                                    <p:cond delay="3000"/>
                                  </p:stCondLst>
                                  <p:childTnLst>
                                    <p:animEffect transition="out" filter="fade">
                                      <p:cBhvr>
                                        <p:cTn id="183" dur="500"/>
                                        <p:tgtEl>
                                          <p:spTgt spid="27"/>
                                        </p:tgtEl>
                                      </p:cBhvr>
                                    </p:animEffect>
                                    <p:set>
                                      <p:cBhvr>
                                        <p:cTn id="184" dur="1" fill="hold">
                                          <p:stCondLst>
                                            <p:cond delay="499"/>
                                          </p:stCondLst>
                                        </p:cTn>
                                        <p:tgtEl>
                                          <p:spTgt spid="27"/>
                                        </p:tgtEl>
                                        <p:attrNameLst>
                                          <p:attrName>style.visibility</p:attrName>
                                        </p:attrNameLst>
                                      </p:cBhvr>
                                      <p:to>
                                        <p:strVal val="hidden"/>
                                      </p:to>
                                    </p:set>
                                  </p:childTnLst>
                                </p:cTn>
                              </p:par>
                              <p:par>
                                <p:cTn id="185" presetID="10" presetClass="entr" presetSubtype="0" fill="hold" grpId="6" nodeType="withEffect">
                                  <p:stCondLst>
                                    <p:cond delay="350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500"/>
                                        <p:tgtEl>
                                          <p:spTgt spid="27"/>
                                        </p:tgtEl>
                                      </p:cBhvr>
                                    </p:animEffect>
                                  </p:childTnLst>
                                </p:cTn>
                              </p:par>
                              <p:par>
                                <p:cTn id="188" presetID="10" presetClass="exit" presetSubtype="0" fill="hold" grpId="7" nodeType="withEffect">
                                  <p:stCondLst>
                                    <p:cond delay="4000"/>
                                  </p:stCondLst>
                                  <p:childTnLst>
                                    <p:animEffect transition="out" filter="fade">
                                      <p:cBhvr>
                                        <p:cTn id="189" dur="500"/>
                                        <p:tgtEl>
                                          <p:spTgt spid="27"/>
                                        </p:tgtEl>
                                      </p:cBhvr>
                                    </p:animEffect>
                                    <p:set>
                                      <p:cBhvr>
                                        <p:cTn id="190" dur="1" fill="hold">
                                          <p:stCondLst>
                                            <p:cond delay="499"/>
                                          </p:stCondLst>
                                        </p:cTn>
                                        <p:tgtEl>
                                          <p:spTgt spid="27"/>
                                        </p:tgtEl>
                                        <p:attrNameLst>
                                          <p:attrName>style.visibility</p:attrName>
                                        </p:attrNameLst>
                                      </p:cBhvr>
                                      <p:to>
                                        <p:strVal val="hidden"/>
                                      </p:to>
                                    </p:set>
                                  </p:childTnLst>
                                </p:cTn>
                              </p:par>
                              <p:par>
                                <p:cTn id="191" presetID="10" presetClass="entr" presetSubtype="0" fill="hold" grpId="8" nodeType="withEffect">
                                  <p:stCondLst>
                                    <p:cond delay="4500"/>
                                  </p:stCondLst>
                                  <p:childTnLst>
                                    <p:set>
                                      <p:cBhvr>
                                        <p:cTn id="192" dur="1" fill="hold">
                                          <p:stCondLst>
                                            <p:cond delay="0"/>
                                          </p:stCondLst>
                                        </p:cTn>
                                        <p:tgtEl>
                                          <p:spTgt spid="27"/>
                                        </p:tgtEl>
                                        <p:attrNameLst>
                                          <p:attrName>style.visibility</p:attrName>
                                        </p:attrNameLst>
                                      </p:cBhvr>
                                      <p:to>
                                        <p:strVal val="visible"/>
                                      </p:to>
                                    </p:set>
                                    <p:animEffect transition="in" filter="fade">
                                      <p:cBhvr>
                                        <p:cTn id="193" dur="500"/>
                                        <p:tgtEl>
                                          <p:spTgt spid="27"/>
                                        </p:tgtEl>
                                      </p:cBhvr>
                                    </p:animEffect>
                                  </p:childTnLst>
                                </p:cTn>
                              </p:par>
                              <p:par>
                                <p:cTn id="194" presetID="10" presetClass="exit" presetSubtype="0" fill="hold" grpId="9" nodeType="withEffect">
                                  <p:stCondLst>
                                    <p:cond delay="5000"/>
                                  </p:stCondLst>
                                  <p:childTnLst>
                                    <p:animEffect transition="out" filter="fade">
                                      <p:cBhvr>
                                        <p:cTn id="195" dur="500"/>
                                        <p:tgtEl>
                                          <p:spTgt spid="27"/>
                                        </p:tgtEl>
                                      </p:cBhvr>
                                    </p:animEffect>
                                    <p:set>
                                      <p:cBhvr>
                                        <p:cTn id="196" dur="1" fill="hold">
                                          <p:stCondLst>
                                            <p:cond delay="499"/>
                                          </p:stCondLst>
                                        </p:cTn>
                                        <p:tgtEl>
                                          <p:spTgt spid="27"/>
                                        </p:tgtEl>
                                        <p:attrNameLst>
                                          <p:attrName>style.visibility</p:attrName>
                                        </p:attrNameLst>
                                      </p:cBhvr>
                                      <p:to>
                                        <p:strVal val="hidden"/>
                                      </p:to>
                                    </p:set>
                                  </p:childTnLst>
                                </p:cTn>
                              </p:par>
                              <p:par>
                                <p:cTn id="197" presetID="10" presetClass="entr" presetSubtype="0" fill="hold" grpId="0" nodeType="withEffect">
                                  <p:stCondLst>
                                    <p:cond delay="500"/>
                                  </p:stCondLst>
                                  <p:childTnLst>
                                    <p:set>
                                      <p:cBhvr>
                                        <p:cTn id="198" dur="1" fill="hold">
                                          <p:stCondLst>
                                            <p:cond delay="0"/>
                                          </p:stCondLst>
                                        </p:cTn>
                                        <p:tgtEl>
                                          <p:spTgt spid="16"/>
                                        </p:tgtEl>
                                        <p:attrNameLst>
                                          <p:attrName>style.visibility</p:attrName>
                                        </p:attrNameLst>
                                      </p:cBhvr>
                                      <p:to>
                                        <p:strVal val="visible"/>
                                      </p:to>
                                    </p:set>
                                    <p:animEffect transition="in" filter="fade">
                                      <p:cBhvr>
                                        <p:cTn id="199" dur="500"/>
                                        <p:tgtEl>
                                          <p:spTgt spid="16"/>
                                        </p:tgtEl>
                                      </p:cBhvr>
                                    </p:animEffect>
                                  </p:childTnLst>
                                </p:cTn>
                              </p:par>
                              <p:par>
                                <p:cTn id="200" presetID="10" presetClass="exit" presetSubtype="0" fill="hold" grpId="1" nodeType="withEffect">
                                  <p:stCondLst>
                                    <p:cond delay="1000"/>
                                  </p:stCondLst>
                                  <p:childTnLst>
                                    <p:animEffect transition="out" filter="fade">
                                      <p:cBhvr>
                                        <p:cTn id="201" dur="500"/>
                                        <p:tgtEl>
                                          <p:spTgt spid="16"/>
                                        </p:tgtEl>
                                      </p:cBhvr>
                                    </p:animEffect>
                                    <p:set>
                                      <p:cBhvr>
                                        <p:cTn id="202" dur="1" fill="hold">
                                          <p:stCondLst>
                                            <p:cond delay="499"/>
                                          </p:stCondLst>
                                        </p:cTn>
                                        <p:tgtEl>
                                          <p:spTgt spid="16"/>
                                        </p:tgtEl>
                                        <p:attrNameLst>
                                          <p:attrName>style.visibility</p:attrName>
                                        </p:attrNameLst>
                                      </p:cBhvr>
                                      <p:to>
                                        <p:strVal val="hidden"/>
                                      </p:to>
                                    </p:set>
                                  </p:childTnLst>
                                </p:cTn>
                              </p:par>
                              <p:par>
                                <p:cTn id="203" presetID="10" presetClass="entr" presetSubtype="0" fill="hold" grpId="2" nodeType="withEffect">
                                  <p:stCondLst>
                                    <p:cond delay="1500"/>
                                  </p:stCondLst>
                                  <p:childTnLst>
                                    <p:set>
                                      <p:cBhvr>
                                        <p:cTn id="204" dur="1" fill="hold">
                                          <p:stCondLst>
                                            <p:cond delay="0"/>
                                          </p:stCondLst>
                                        </p:cTn>
                                        <p:tgtEl>
                                          <p:spTgt spid="16"/>
                                        </p:tgtEl>
                                        <p:attrNameLst>
                                          <p:attrName>style.visibility</p:attrName>
                                        </p:attrNameLst>
                                      </p:cBhvr>
                                      <p:to>
                                        <p:strVal val="visible"/>
                                      </p:to>
                                    </p:set>
                                    <p:animEffect transition="in" filter="fade">
                                      <p:cBhvr>
                                        <p:cTn id="205" dur="500"/>
                                        <p:tgtEl>
                                          <p:spTgt spid="16"/>
                                        </p:tgtEl>
                                      </p:cBhvr>
                                    </p:animEffect>
                                  </p:childTnLst>
                                </p:cTn>
                              </p:par>
                              <p:par>
                                <p:cTn id="206" presetID="10" presetClass="exit" presetSubtype="0" fill="hold" grpId="3" nodeType="withEffect">
                                  <p:stCondLst>
                                    <p:cond delay="2000"/>
                                  </p:stCondLst>
                                  <p:childTnLst>
                                    <p:animEffect transition="out" filter="fade">
                                      <p:cBhvr>
                                        <p:cTn id="207" dur="500"/>
                                        <p:tgtEl>
                                          <p:spTgt spid="16"/>
                                        </p:tgtEl>
                                      </p:cBhvr>
                                    </p:animEffect>
                                    <p:set>
                                      <p:cBhvr>
                                        <p:cTn id="208" dur="1" fill="hold">
                                          <p:stCondLst>
                                            <p:cond delay="499"/>
                                          </p:stCondLst>
                                        </p:cTn>
                                        <p:tgtEl>
                                          <p:spTgt spid="16"/>
                                        </p:tgtEl>
                                        <p:attrNameLst>
                                          <p:attrName>style.visibility</p:attrName>
                                        </p:attrNameLst>
                                      </p:cBhvr>
                                      <p:to>
                                        <p:strVal val="hidden"/>
                                      </p:to>
                                    </p:set>
                                  </p:childTnLst>
                                </p:cTn>
                              </p:par>
                              <p:par>
                                <p:cTn id="209" presetID="10" presetClass="entr" presetSubtype="0" fill="hold" grpId="4" nodeType="withEffect">
                                  <p:stCondLst>
                                    <p:cond delay="2500"/>
                                  </p:stCondLst>
                                  <p:childTnLst>
                                    <p:set>
                                      <p:cBhvr>
                                        <p:cTn id="210" dur="1" fill="hold">
                                          <p:stCondLst>
                                            <p:cond delay="0"/>
                                          </p:stCondLst>
                                        </p:cTn>
                                        <p:tgtEl>
                                          <p:spTgt spid="16"/>
                                        </p:tgtEl>
                                        <p:attrNameLst>
                                          <p:attrName>style.visibility</p:attrName>
                                        </p:attrNameLst>
                                      </p:cBhvr>
                                      <p:to>
                                        <p:strVal val="visible"/>
                                      </p:to>
                                    </p:set>
                                    <p:animEffect transition="in" filter="fade">
                                      <p:cBhvr>
                                        <p:cTn id="211" dur="500"/>
                                        <p:tgtEl>
                                          <p:spTgt spid="16"/>
                                        </p:tgtEl>
                                      </p:cBhvr>
                                    </p:animEffect>
                                  </p:childTnLst>
                                </p:cTn>
                              </p:par>
                              <p:par>
                                <p:cTn id="212" presetID="10" presetClass="exit" presetSubtype="0" fill="hold" grpId="5" nodeType="withEffect">
                                  <p:stCondLst>
                                    <p:cond delay="3000"/>
                                  </p:stCondLst>
                                  <p:childTnLst>
                                    <p:animEffect transition="out" filter="fade">
                                      <p:cBhvr>
                                        <p:cTn id="213" dur="500"/>
                                        <p:tgtEl>
                                          <p:spTgt spid="16"/>
                                        </p:tgtEl>
                                      </p:cBhvr>
                                    </p:animEffect>
                                    <p:set>
                                      <p:cBhvr>
                                        <p:cTn id="214" dur="1" fill="hold">
                                          <p:stCondLst>
                                            <p:cond delay="499"/>
                                          </p:stCondLst>
                                        </p:cTn>
                                        <p:tgtEl>
                                          <p:spTgt spid="16"/>
                                        </p:tgtEl>
                                        <p:attrNameLst>
                                          <p:attrName>style.visibility</p:attrName>
                                        </p:attrNameLst>
                                      </p:cBhvr>
                                      <p:to>
                                        <p:strVal val="hidden"/>
                                      </p:to>
                                    </p:set>
                                  </p:childTnLst>
                                </p:cTn>
                              </p:par>
                              <p:par>
                                <p:cTn id="215" presetID="10" presetClass="entr" presetSubtype="0" fill="hold" grpId="6" nodeType="withEffect">
                                  <p:stCondLst>
                                    <p:cond delay="350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xit" presetSubtype="0" fill="hold" grpId="7" nodeType="withEffect">
                                  <p:stCondLst>
                                    <p:cond delay="400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ntr" presetSubtype="0" fill="hold" grpId="8" nodeType="withEffect">
                                  <p:stCondLst>
                                    <p:cond delay="4500"/>
                                  </p:stCondLst>
                                  <p:childTnLst>
                                    <p:set>
                                      <p:cBhvr>
                                        <p:cTn id="222" dur="1" fill="hold">
                                          <p:stCondLst>
                                            <p:cond delay="0"/>
                                          </p:stCondLst>
                                        </p:cTn>
                                        <p:tgtEl>
                                          <p:spTgt spid="16"/>
                                        </p:tgtEl>
                                        <p:attrNameLst>
                                          <p:attrName>style.visibility</p:attrName>
                                        </p:attrNameLst>
                                      </p:cBhvr>
                                      <p:to>
                                        <p:strVal val="visible"/>
                                      </p:to>
                                    </p:set>
                                    <p:animEffect transition="in" filter="fade">
                                      <p:cBhvr>
                                        <p:cTn id="223" dur="500"/>
                                        <p:tgtEl>
                                          <p:spTgt spid="16"/>
                                        </p:tgtEl>
                                      </p:cBhvr>
                                    </p:animEffect>
                                  </p:childTnLst>
                                </p:cTn>
                              </p:par>
                              <p:par>
                                <p:cTn id="224" presetID="10" presetClass="exit" presetSubtype="0" fill="hold" grpId="9" nodeType="withEffect">
                                  <p:stCondLst>
                                    <p:cond delay="5000"/>
                                  </p:stCondLst>
                                  <p:childTnLst>
                                    <p:animEffect transition="out" filter="fade">
                                      <p:cBhvr>
                                        <p:cTn id="225" dur="500"/>
                                        <p:tgtEl>
                                          <p:spTgt spid="16"/>
                                        </p:tgtEl>
                                      </p:cBhvr>
                                    </p:animEffect>
                                    <p:set>
                                      <p:cBhvr>
                                        <p:cTn id="226" dur="1" fill="hold">
                                          <p:stCondLst>
                                            <p:cond delay="499"/>
                                          </p:stCondLst>
                                        </p:cTn>
                                        <p:tgtEl>
                                          <p:spTgt spid="16"/>
                                        </p:tgtEl>
                                        <p:attrNameLst>
                                          <p:attrName>style.visibility</p:attrName>
                                        </p:attrNameLst>
                                      </p:cBhvr>
                                      <p:to>
                                        <p:strVal val="hidden"/>
                                      </p:to>
                                    </p:set>
                                  </p:childTnLst>
                                </p:cTn>
                              </p:par>
                              <p:par>
                                <p:cTn id="227" presetID="10" presetClass="entr" presetSubtype="0" fill="hold" grpId="0" nodeType="withEffect">
                                  <p:stCondLst>
                                    <p:cond delay="750"/>
                                  </p:stCondLst>
                                  <p:childTnLst>
                                    <p:set>
                                      <p:cBhvr>
                                        <p:cTn id="228" dur="1" fill="hold">
                                          <p:stCondLst>
                                            <p:cond delay="0"/>
                                          </p:stCondLst>
                                        </p:cTn>
                                        <p:tgtEl>
                                          <p:spTgt spid="26"/>
                                        </p:tgtEl>
                                        <p:attrNameLst>
                                          <p:attrName>style.visibility</p:attrName>
                                        </p:attrNameLst>
                                      </p:cBhvr>
                                      <p:to>
                                        <p:strVal val="visible"/>
                                      </p:to>
                                    </p:set>
                                    <p:animEffect transition="in" filter="fade">
                                      <p:cBhvr>
                                        <p:cTn id="229" dur="500"/>
                                        <p:tgtEl>
                                          <p:spTgt spid="26"/>
                                        </p:tgtEl>
                                      </p:cBhvr>
                                    </p:animEffect>
                                  </p:childTnLst>
                                </p:cTn>
                              </p:par>
                              <p:par>
                                <p:cTn id="230" presetID="10" presetClass="exit" presetSubtype="0" fill="hold" grpId="1" nodeType="withEffect">
                                  <p:stCondLst>
                                    <p:cond delay="1250"/>
                                  </p:stCondLst>
                                  <p:childTnLst>
                                    <p:animEffect transition="out" filter="fade">
                                      <p:cBhvr>
                                        <p:cTn id="231" dur="500"/>
                                        <p:tgtEl>
                                          <p:spTgt spid="26"/>
                                        </p:tgtEl>
                                      </p:cBhvr>
                                    </p:animEffect>
                                    <p:set>
                                      <p:cBhvr>
                                        <p:cTn id="232" dur="1" fill="hold">
                                          <p:stCondLst>
                                            <p:cond delay="499"/>
                                          </p:stCondLst>
                                        </p:cTn>
                                        <p:tgtEl>
                                          <p:spTgt spid="26"/>
                                        </p:tgtEl>
                                        <p:attrNameLst>
                                          <p:attrName>style.visibility</p:attrName>
                                        </p:attrNameLst>
                                      </p:cBhvr>
                                      <p:to>
                                        <p:strVal val="hidden"/>
                                      </p:to>
                                    </p:set>
                                  </p:childTnLst>
                                </p:cTn>
                              </p:par>
                              <p:par>
                                <p:cTn id="233" presetID="10" presetClass="entr" presetSubtype="0" fill="hold" grpId="2" nodeType="withEffect">
                                  <p:stCondLst>
                                    <p:cond delay="1750"/>
                                  </p:stCondLst>
                                  <p:childTnLst>
                                    <p:set>
                                      <p:cBhvr>
                                        <p:cTn id="234" dur="1" fill="hold">
                                          <p:stCondLst>
                                            <p:cond delay="0"/>
                                          </p:stCondLst>
                                        </p:cTn>
                                        <p:tgtEl>
                                          <p:spTgt spid="26"/>
                                        </p:tgtEl>
                                        <p:attrNameLst>
                                          <p:attrName>style.visibility</p:attrName>
                                        </p:attrNameLst>
                                      </p:cBhvr>
                                      <p:to>
                                        <p:strVal val="visible"/>
                                      </p:to>
                                    </p:set>
                                    <p:animEffect transition="in" filter="fade">
                                      <p:cBhvr>
                                        <p:cTn id="235" dur="500"/>
                                        <p:tgtEl>
                                          <p:spTgt spid="26"/>
                                        </p:tgtEl>
                                      </p:cBhvr>
                                    </p:animEffect>
                                  </p:childTnLst>
                                </p:cTn>
                              </p:par>
                              <p:par>
                                <p:cTn id="236" presetID="10" presetClass="exit" presetSubtype="0" fill="hold" grpId="3" nodeType="withEffect">
                                  <p:stCondLst>
                                    <p:cond delay="2250"/>
                                  </p:stCondLst>
                                  <p:childTnLst>
                                    <p:animEffect transition="out" filter="fade">
                                      <p:cBhvr>
                                        <p:cTn id="237" dur="500"/>
                                        <p:tgtEl>
                                          <p:spTgt spid="26"/>
                                        </p:tgtEl>
                                      </p:cBhvr>
                                    </p:animEffect>
                                    <p:set>
                                      <p:cBhvr>
                                        <p:cTn id="238" dur="1" fill="hold">
                                          <p:stCondLst>
                                            <p:cond delay="499"/>
                                          </p:stCondLst>
                                        </p:cTn>
                                        <p:tgtEl>
                                          <p:spTgt spid="26"/>
                                        </p:tgtEl>
                                        <p:attrNameLst>
                                          <p:attrName>style.visibility</p:attrName>
                                        </p:attrNameLst>
                                      </p:cBhvr>
                                      <p:to>
                                        <p:strVal val="hidden"/>
                                      </p:to>
                                    </p:set>
                                  </p:childTnLst>
                                </p:cTn>
                              </p:par>
                              <p:par>
                                <p:cTn id="239" presetID="10" presetClass="entr" presetSubtype="0" fill="hold" grpId="4" nodeType="withEffect">
                                  <p:stCondLst>
                                    <p:cond delay="2750"/>
                                  </p:stCondLst>
                                  <p:childTnLst>
                                    <p:set>
                                      <p:cBhvr>
                                        <p:cTn id="240" dur="1" fill="hold">
                                          <p:stCondLst>
                                            <p:cond delay="0"/>
                                          </p:stCondLst>
                                        </p:cTn>
                                        <p:tgtEl>
                                          <p:spTgt spid="26"/>
                                        </p:tgtEl>
                                        <p:attrNameLst>
                                          <p:attrName>style.visibility</p:attrName>
                                        </p:attrNameLst>
                                      </p:cBhvr>
                                      <p:to>
                                        <p:strVal val="visible"/>
                                      </p:to>
                                    </p:set>
                                    <p:animEffect transition="in" filter="fade">
                                      <p:cBhvr>
                                        <p:cTn id="241" dur="500"/>
                                        <p:tgtEl>
                                          <p:spTgt spid="26"/>
                                        </p:tgtEl>
                                      </p:cBhvr>
                                    </p:animEffect>
                                  </p:childTnLst>
                                </p:cTn>
                              </p:par>
                              <p:par>
                                <p:cTn id="242" presetID="10" presetClass="exit" presetSubtype="0" fill="hold" grpId="5" nodeType="withEffect">
                                  <p:stCondLst>
                                    <p:cond delay="3250"/>
                                  </p:stCondLst>
                                  <p:childTnLst>
                                    <p:animEffect transition="out" filter="fade">
                                      <p:cBhvr>
                                        <p:cTn id="243" dur="500"/>
                                        <p:tgtEl>
                                          <p:spTgt spid="26"/>
                                        </p:tgtEl>
                                      </p:cBhvr>
                                    </p:animEffect>
                                    <p:set>
                                      <p:cBhvr>
                                        <p:cTn id="244" dur="1" fill="hold">
                                          <p:stCondLst>
                                            <p:cond delay="499"/>
                                          </p:stCondLst>
                                        </p:cTn>
                                        <p:tgtEl>
                                          <p:spTgt spid="26"/>
                                        </p:tgtEl>
                                        <p:attrNameLst>
                                          <p:attrName>style.visibility</p:attrName>
                                        </p:attrNameLst>
                                      </p:cBhvr>
                                      <p:to>
                                        <p:strVal val="hidden"/>
                                      </p:to>
                                    </p:set>
                                  </p:childTnLst>
                                </p:cTn>
                              </p:par>
                              <p:par>
                                <p:cTn id="245" presetID="10" presetClass="entr" presetSubtype="0" fill="hold" grpId="6" nodeType="withEffect">
                                  <p:stCondLst>
                                    <p:cond delay="3750"/>
                                  </p:stCondLst>
                                  <p:childTnLst>
                                    <p:set>
                                      <p:cBhvr>
                                        <p:cTn id="246" dur="1" fill="hold">
                                          <p:stCondLst>
                                            <p:cond delay="0"/>
                                          </p:stCondLst>
                                        </p:cTn>
                                        <p:tgtEl>
                                          <p:spTgt spid="26"/>
                                        </p:tgtEl>
                                        <p:attrNameLst>
                                          <p:attrName>style.visibility</p:attrName>
                                        </p:attrNameLst>
                                      </p:cBhvr>
                                      <p:to>
                                        <p:strVal val="visible"/>
                                      </p:to>
                                    </p:set>
                                    <p:animEffect transition="in" filter="fade">
                                      <p:cBhvr>
                                        <p:cTn id="247" dur="500"/>
                                        <p:tgtEl>
                                          <p:spTgt spid="26"/>
                                        </p:tgtEl>
                                      </p:cBhvr>
                                    </p:animEffect>
                                  </p:childTnLst>
                                </p:cTn>
                              </p:par>
                              <p:par>
                                <p:cTn id="248" presetID="10" presetClass="exit" presetSubtype="0" fill="hold" grpId="7" nodeType="withEffect">
                                  <p:stCondLst>
                                    <p:cond delay="4250"/>
                                  </p:stCondLst>
                                  <p:childTnLst>
                                    <p:animEffect transition="out" filter="fade">
                                      <p:cBhvr>
                                        <p:cTn id="249" dur="500"/>
                                        <p:tgtEl>
                                          <p:spTgt spid="26"/>
                                        </p:tgtEl>
                                      </p:cBhvr>
                                    </p:animEffect>
                                    <p:set>
                                      <p:cBhvr>
                                        <p:cTn id="250" dur="1" fill="hold">
                                          <p:stCondLst>
                                            <p:cond delay="499"/>
                                          </p:stCondLst>
                                        </p:cTn>
                                        <p:tgtEl>
                                          <p:spTgt spid="26"/>
                                        </p:tgtEl>
                                        <p:attrNameLst>
                                          <p:attrName>style.visibility</p:attrName>
                                        </p:attrNameLst>
                                      </p:cBhvr>
                                      <p:to>
                                        <p:strVal val="hidden"/>
                                      </p:to>
                                    </p:set>
                                  </p:childTnLst>
                                </p:cTn>
                              </p:par>
                              <p:par>
                                <p:cTn id="251" presetID="10" presetClass="entr" presetSubtype="0" fill="hold" grpId="8" nodeType="withEffect">
                                  <p:stCondLst>
                                    <p:cond delay="4750"/>
                                  </p:stCondLst>
                                  <p:childTnLst>
                                    <p:set>
                                      <p:cBhvr>
                                        <p:cTn id="252" dur="1" fill="hold">
                                          <p:stCondLst>
                                            <p:cond delay="0"/>
                                          </p:stCondLst>
                                        </p:cTn>
                                        <p:tgtEl>
                                          <p:spTgt spid="26"/>
                                        </p:tgtEl>
                                        <p:attrNameLst>
                                          <p:attrName>style.visibility</p:attrName>
                                        </p:attrNameLst>
                                      </p:cBhvr>
                                      <p:to>
                                        <p:strVal val="visible"/>
                                      </p:to>
                                    </p:set>
                                    <p:animEffect transition="in" filter="fade">
                                      <p:cBhvr>
                                        <p:cTn id="253" dur="500"/>
                                        <p:tgtEl>
                                          <p:spTgt spid="26"/>
                                        </p:tgtEl>
                                      </p:cBhvr>
                                    </p:animEffect>
                                  </p:childTnLst>
                                </p:cTn>
                              </p:par>
                              <p:par>
                                <p:cTn id="254" presetID="10" presetClass="exit" presetSubtype="0" fill="hold" grpId="9" nodeType="withEffect">
                                  <p:stCondLst>
                                    <p:cond delay="5250"/>
                                  </p:stCondLst>
                                  <p:childTnLst>
                                    <p:animEffect transition="out" filter="fade">
                                      <p:cBhvr>
                                        <p:cTn id="255" dur="500"/>
                                        <p:tgtEl>
                                          <p:spTgt spid="26"/>
                                        </p:tgtEl>
                                      </p:cBhvr>
                                    </p:animEffect>
                                    <p:set>
                                      <p:cBhvr>
                                        <p:cTn id="256" dur="1" fill="hold">
                                          <p:stCondLst>
                                            <p:cond delay="499"/>
                                          </p:stCondLst>
                                        </p:cTn>
                                        <p:tgtEl>
                                          <p:spTgt spid="26"/>
                                        </p:tgtEl>
                                        <p:attrNameLst>
                                          <p:attrName>style.visibility</p:attrName>
                                        </p:attrNameLst>
                                      </p:cBhvr>
                                      <p:to>
                                        <p:strVal val="hidden"/>
                                      </p:to>
                                    </p:set>
                                  </p:childTnLst>
                                </p:cTn>
                              </p:par>
                              <p:par>
                                <p:cTn id="257" presetID="10" presetClass="entr" presetSubtype="0" fill="hold" grpId="0" nodeType="withEffect">
                                  <p:stCondLst>
                                    <p:cond delay="1000"/>
                                  </p:stCondLst>
                                  <p:childTnLst>
                                    <p:set>
                                      <p:cBhvr>
                                        <p:cTn id="258" dur="1" fill="hold">
                                          <p:stCondLst>
                                            <p:cond delay="0"/>
                                          </p:stCondLst>
                                        </p:cTn>
                                        <p:tgtEl>
                                          <p:spTgt spid="12"/>
                                        </p:tgtEl>
                                        <p:attrNameLst>
                                          <p:attrName>style.visibility</p:attrName>
                                        </p:attrNameLst>
                                      </p:cBhvr>
                                      <p:to>
                                        <p:strVal val="visible"/>
                                      </p:to>
                                    </p:set>
                                    <p:animEffect transition="in" filter="fade">
                                      <p:cBhvr>
                                        <p:cTn id="259" dur="500"/>
                                        <p:tgtEl>
                                          <p:spTgt spid="12"/>
                                        </p:tgtEl>
                                      </p:cBhvr>
                                    </p:animEffect>
                                  </p:childTnLst>
                                </p:cTn>
                              </p:par>
                              <p:par>
                                <p:cTn id="260" presetID="10" presetClass="exit" presetSubtype="0" fill="hold" grpId="1" nodeType="withEffect">
                                  <p:stCondLst>
                                    <p:cond delay="1500"/>
                                  </p:stCondLst>
                                  <p:childTnLst>
                                    <p:animEffect transition="out" filter="fade">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par>
                                <p:cTn id="263" presetID="10" presetClass="entr" presetSubtype="0" fill="hold" grpId="2" nodeType="withEffect">
                                  <p:stCondLst>
                                    <p:cond delay="2000"/>
                                  </p:stCondLst>
                                  <p:childTnLst>
                                    <p:set>
                                      <p:cBhvr>
                                        <p:cTn id="264" dur="1" fill="hold">
                                          <p:stCondLst>
                                            <p:cond delay="0"/>
                                          </p:stCondLst>
                                        </p:cTn>
                                        <p:tgtEl>
                                          <p:spTgt spid="12"/>
                                        </p:tgtEl>
                                        <p:attrNameLst>
                                          <p:attrName>style.visibility</p:attrName>
                                        </p:attrNameLst>
                                      </p:cBhvr>
                                      <p:to>
                                        <p:strVal val="visible"/>
                                      </p:to>
                                    </p:set>
                                    <p:animEffect transition="in" filter="fade">
                                      <p:cBhvr>
                                        <p:cTn id="265" dur="500"/>
                                        <p:tgtEl>
                                          <p:spTgt spid="12"/>
                                        </p:tgtEl>
                                      </p:cBhvr>
                                    </p:animEffect>
                                  </p:childTnLst>
                                </p:cTn>
                              </p:par>
                              <p:par>
                                <p:cTn id="266" presetID="10" presetClass="exit" presetSubtype="0" fill="hold" grpId="3" nodeType="withEffect">
                                  <p:stCondLst>
                                    <p:cond delay="2500"/>
                                  </p:stCondLst>
                                  <p:childTnLst>
                                    <p:animEffect transition="out" filter="fade">
                                      <p:cBhvr>
                                        <p:cTn id="267" dur="500"/>
                                        <p:tgtEl>
                                          <p:spTgt spid="12"/>
                                        </p:tgtEl>
                                      </p:cBhvr>
                                    </p:animEffect>
                                    <p:set>
                                      <p:cBhvr>
                                        <p:cTn id="268" dur="1" fill="hold">
                                          <p:stCondLst>
                                            <p:cond delay="499"/>
                                          </p:stCondLst>
                                        </p:cTn>
                                        <p:tgtEl>
                                          <p:spTgt spid="12"/>
                                        </p:tgtEl>
                                        <p:attrNameLst>
                                          <p:attrName>style.visibility</p:attrName>
                                        </p:attrNameLst>
                                      </p:cBhvr>
                                      <p:to>
                                        <p:strVal val="hidden"/>
                                      </p:to>
                                    </p:set>
                                  </p:childTnLst>
                                </p:cTn>
                              </p:par>
                              <p:par>
                                <p:cTn id="269" presetID="10" presetClass="entr" presetSubtype="0" fill="hold" grpId="4" nodeType="withEffect">
                                  <p:stCondLst>
                                    <p:cond delay="3000"/>
                                  </p:stCondLst>
                                  <p:childTnLst>
                                    <p:set>
                                      <p:cBhvr>
                                        <p:cTn id="270" dur="1" fill="hold">
                                          <p:stCondLst>
                                            <p:cond delay="0"/>
                                          </p:stCondLst>
                                        </p:cTn>
                                        <p:tgtEl>
                                          <p:spTgt spid="12"/>
                                        </p:tgtEl>
                                        <p:attrNameLst>
                                          <p:attrName>style.visibility</p:attrName>
                                        </p:attrNameLst>
                                      </p:cBhvr>
                                      <p:to>
                                        <p:strVal val="visible"/>
                                      </p:to>
                                    </p:set>
                                    <p:animEffect transition="in" filter="fade">
                                      <p:cBhvr>
                                        <p:cTn id="271" dur="500"/>
                                        <p:tgtEl>
                                          <p:spTgt spid="12"/>
                                        </p:tgtEl>
                                      </p:cBhvr>
                                    </p:animEffect>
                                  </p:childTnLst>
                                </p:cTn>
                              </p:par>
                              <p:par>
                                <p:cTn id="272" presetID="10" presetClass="exit" presetSubtype="0" fill="hold" grpId="5" nodeType="withEffect">
                                  <p:stCondLst>
                                    <p:cond delay="3500"/>
                                  </p:stCondLst>
                                  <p:childTnLst>
                                    <p:animEffect transition="out" filter="fade">
                                      <p:cBhvr>
                                        <p:cTn id="273" dur="500"/>
                                        <p:tgtEl>
                                          <p:spTgt spid="12"/>
                                        </p:tgtEl>
                                      </p:cBhvr>
                                    </p:animEffect>
                                    <p:set>
                                      <p:cBhvr>
                                        <p:cTn id="274" dur="1" fill="hold">
                                          <p:stCondLst>
                                            <p:cond delay="499"/>
                                          </p:stCondLst>
                                        </p:cTn>
                                        <p:tgtEl>
                                          <p:spTgt spid="12"/>
                                        </p:tgtEl>
                                        <p:attrNameLst>
                                          <p:attrName>style.visibility</p:attrName>
                                        </p:attrNameLst>
                                      </p:cBhvr>
                                      <p:to>
                                        <p:strVal val="hidden"/>
                                      </p:to>
                                    </p:set>
                                  </p:childTnLst>
                                </p:cTn>
                              </p:par>
                              <p:par>
                                <p:cTn id="275" presetID="10" presetClass="entr" presetSubtype="0" fill="hold" grpId="6" nodeType="withEffect">
                                  <p:stCondLst>
                                    <p:cond delay="4000"/>
                                  </p:stCondLst>
                                  <p:childTnLst>
                                    <p:set>
                                      <p:cBhvr>
                                        <p:cTn id="276" dur="1" fill="hold">
                                          <p:stCondLst>
                                            <p:cond delay="0"/>
                                          </p:stCondLst>
                                        </p:cTn>
                                        <p:tgtEl>
                                          <p:spTgt spid="12"/>
                                        </p:tgtEl>
                                        <p:attrNameLst>
                                          <p:attrName>style.visibility</p:attrName>
                                        </p:attrNameLst>
                                      </p:cBhvr>
                                      <p:to>
                                        <p:strVal val="visible"/>
                                      </p:to>
                                    </p:set>
                                    <p:animEffect transition="in" filter="fade">
                                      <p:cBhvr>
                                        <p:cTn id="277" dur="500"/>
                                        <p:tgtEl>
                                          <p:spTgt spid="12"/>
                                        </p:tgtEl>
                                      </p:cBhvr>
                                    </p:animEffect>
                                  </p:childTnLst>
                                </p:cTn>
                              </p:par>
                              <p:par>
                                <p:cTn id="278" presetID="10" presetClass="exit" presetSubtype="0" fill="hold" grpId="7" nodeType="withEffect">
                                  <p:stCondLst>
                                    <p:cond delay="4500"/>
                                  </p:stCondLst>
                                  <p:childTnLst>
                                    <p:animEffect transition="out" filter="fade">
                                      <p:cBhvr>
                                        <p:cTn id="279" dur="500"/>
                                        <p:tgtEl>
                                          <p:spTgt spid="12"/>
                                        </p:tgtEl>
                                      </p:cBhvr>
                                    </p:animEffect>
                                    <p:set>
                                      <p:cBhvr>
                                        <p:cTn id="280" dur="1" fill="hold">
                                          <p:stCondLst>
                                            <p:cond delay="499"/>
                                          </p:stCondLst>
                                        </p:cTn>
                                        <p:tgtEl>
                                          <p:spTgt spid="12"/>
                                        </p:tgtEl>
                                        <p:attrNameLst>
                                          <p:attrName>style.visibility</p:attrName>
                                        </p:attrNameLst>
                                      </p:cBhvr>
                                      <p:to>
                                        <p:strVal val="hidden"/>
                                      </p:to>
                                    </p:set>
                                  </p:childTnLst>
                                </p:cTn>
                              </p:par>
                              <p:par>
                                <p:cTn id="281" presetID="10" presetClass="entr" presetSubtype="0" fill="hold" grpId="8" nodeType="withEffect">
                                  <p:stCondLst>
                                    <p:cond delay="5000"/>
                                  </p:stCondLst>
                                  <p:childTnLst>
                                    <p:set>
                                      <p:cBhvr>
                                        <p:cTn id="282" dur="1" fill="hold">
                                          <p:stCondLst>
                                            <p:cond delay="0"/>
                                          </p:stCondLst>
                                        </p:cTn>
                                        <p:tgtEl>
                                          <p:spTgt spid="12"/>
                                        </p:tgtEl>
                                        <p:attrNameLst>
                                          <p:attrName>style.visibility</p:attrName>
                                        </p:attrNameLst>
                                      </p:cBhvr>
                                      <p:to>
                                        <p:strVal val="visible"/>
                                      </p:to>
                                    </p:set>
                                    <p:animEffect transition="in" filter="fade">
                                      <p:cBhvr>
                                        <p:cTn id="283" dur="500"/>
                                        <p:tgtEl>
                                          <p:spTgt spid="12"/>
                                        </p:tgtEl>
                                      </p:cBhvr>
                                    </p:animEffect>
                                  </p:childTnLst>
                                </p:cTn>
                              </p:par>
                              <p:par>
                                <p:cTn id="284" presetID="10" presetClass="exit" presetSubtype="0" fill="hold" grpId="9" nodeType="withEffect">
                                  <p:stCondLst>
                                    <p:cond delay="5500"/>
                                  </p:stCondLst>
                                  <p:childTnLst>
                                    <p:animEffect transition="out" filter="fade">
                                      <p:cBhvr>
                                        <p:cTn id="285" dur="500"/>
                                        <p:tgtEl>
                                          <p:spTgt spid="12"/>
                                        </p:tgtEl>
                                      </p:cBhvr>
                                    </p:animEffect>
                                    <p:set>
                                      <p:cBhvr>
                                        <p:cTn id="286" dur="1" fill="hold">
                                          <p:stCondLst>
                                            <p:cond delay="499"/>
                                          </p:stCondLst>
                                        </p:cTn>
                                        <p:tgtEl>
                                          <p:spTgt spid="12"/>
                                        </p:tgtEl>
                                        <p:attrNameLst>
                                          <p:attrName>style.visibility</p:attrName>
                                        </p:attrNameLst>
                                      </p:cBhvr>
                                      <p:to>
                                        <p:strVal val="hidden"/>
                                      </p:to>
                                    </p:set>
                                  </p:childTnLst>
                                </p:cTn>
                              </p:par>
                              <p:par>
                                <p:cTn id="287" presetID="10" presetClass="entr" presetSubtype="0" fill="hold" grpId="0" nodeType="withEffect">
                                  <p:stCondLst>
                                    <p:cond delay="1000"/>
                                  </p:stCondLst>
                                  <p:childTnLst>
                                    <p:set>
                                      <p:cBhvr>
                                        <p:cTn id="288" dur="1" fill="hold">
                                          <p:stCondLst>
                                            <p:cond delay="0"/>
                                          </p:stCondLst>
                                        </p:cTn>
                                        <p:tgtEl>
                                          <p:spTgt spid="6"/>
                                        </p:tgtEl>
                                        <p:attrNameLst>
                                          <p:attrName>style.visibility</p:attrName>
                                        </p:attrNameLst>
                                      </p:cBhvr>
                                      <p:to>
                                        <p:strVal val="visible"/>
                                      </p:to>
                                    </p:set>
                                    <p:animEffect transition="in" filter="fade">
                                      <p:cBhvr>
                                        <p:cTn id="289" dur="500"/>
                                        <p:tgtEl>
                                          <p:spTgt spid="6"/>
                                        </p:tgtEl>
                                      </p:cBhvr>
                                    </p:animEffect>
                                  </p:childTnLst>
                                </p:cTn>
                              </p:par>
                              <p:par>
                                <p:cTn id="290" presetID="10" presetClass="exit" presetSubtype="0" fill="hold" grpId="1" nodeType="withEffect">
                                  <p:stCondLst>
                                    <p:cond delay="5000"/>
                                  </p:stCondLst>
                                  <p:childTnLst>
                                    <p:animEffect transition="out" filter="fade">
                                      <p:cBhvr>
                                        <p:cTn id="291" dur="500"/>
                                        <p:tgtEl>
                                          <p:spTgt spid="6"/>
                                        </p:tgtEl>
                                      </p:cBhvr>
                                    </p:animEffect>
                                    <p:set>
                                      <p:cBhvr>
                                        <p:cTn id="292" dur="1" fill="hold">
                                          <p:stCondLst>
                                            <p:cond delay="499"/>
                                          </p:stCondLst>
                                        </p:cTn>
                                        <p:tgtEl>
                                          <p:spTgt spid="6"/>
                                        </p:tgtEl>
                                        <p:attrNameLst>
                                          <p:attrName>style.visibility</p:attrName>
                                        </p:attrNameLst>
                                      </p:cBhvr>
                                      <p:to>
                                        <p:strVal val="hidden"/>
                                      </p:to>
                                    </p:set>
                                  </p:childTnLst>
                                </p:cTn>
                              </p:par>
                              <p:par>
                                <p:cTn id="293" presetID="10" presetClass="entr" presetSubtype="0" fill="hold" grpId="0" nodeType="withEffect">
                                  <p:stCondLst>
                                    <p:cond delay="1250"/>
                                  </p:stCondLst>
                                  <p:childTnLst>
                                    <p:set>
                                      <p:cBhvr>
                                        <p:cTn id="294" dur="1" fill="hold">
                                          <p:stCondLst>
                                            <p:cond delay="0"/>
                                          </p:stCondLst>
                                        </p:cTn>
                                        <p:tgtEl>
                                          <p:spTgt spid="4"/>
                                        </p:tgtEl>
                                        <p:attrNameLst>
                                          <p:attrName>style.visibility</p:attrName>
                                        </p:attrNameLst>
                                      </p:cBhvr>
                                      <p:to>
                                        <p:strVal val="visible"/>
                                      </p:to>
                                    </p:set>
                                    <p:animEffect transition="in" filter="fade">
                                      <p:cBhvr>
                                        <p:cTn id="295" dur="500"/>
                                        <p:tgtEl>
                                          <p:spTgt spid="4"/>
                                        </p:tgtEl>
                                      </p:cBhvr>
                                    </p:animEffect>
                                  </p:childTnLst>
                                </p:cTn>
                              </p:par>
                              <p:par>
                                <p:cTn id="296" presetID="10" presetClass="exit" presetSubtype="0" fill="hold" grpId="1" nodeType="withEffect">
                                  <p:stCondLst>
                                    <p:cond delay="5250"/>
                                  </p:stCondLst>
                                  <p:childTnLst>
                                    <p:animEffect transition="out" filter="fade">
                                      <p:cBhvr>
                                        <p:cTn id="297" dur="500"/>
                                        <p:tgtEl>
                                          <p:spTgt spid="4"/>
                                        </p:tgtEl>
                                      </p:cBhvr>
                                    </p:animEffect>
                                    <p:set>
                                      <p:cBhvr>
                                        <p:cTn id="298" dur="1" fill="hold">
                                          <p:stCondLst>
                                            <p:cond delay="499"/>
                                          </p:stCondLst>
                                        </p:cTn>
                                        <p:tgtEl>
                                          <p:spTgt spid="4"/>
                                        </p:tgtEl>
                                        <p:attrNameLst>
                                          <p:attrName>style.visibility</p:attrName>
                                        </p:attrNameLst>
                                      </p:cBhvr>
                                      <p:to>
                                        <p:strVal val="hidden"/>
                                      </p:to>
                                    </p:set>
                                  </p:childTnLst>
                                </p:cTn>
                              </p:par>
                              <p:par>
                                <p:cTn id="299" presetID="10" presetClass="entr" presetSubtype="0" fill="hold" grpId="0" nodeType="withEffect">
                                  <p:stCondLst>
                                    <p:cond delay="1500"/>
                                  </p:stCondLst>
                                  <p:childTnLst>
                                    <p:set>
                                      <p:cBhvr>
                                        <p:cTn id="300" dur="1" fill="hold">
                                          <p:stCondLst>
                                            <p:cond delay="0"/>
                                          </p:stCondLst>
                                        </p:cTn>
                                        <p:tgtEl>
                                          <p:spTgt spid="7"/>
                                        </p:tgtEl>
                                        <p:attrNameLst>
                                          <p:attrName>style.visibility</p:attrName>
                                        </p:attrNameLst>
                                      </p:cBhvr>
                                      <p:to>
                                        <p:strVal val="visible"/>
                                      </p:to>
                                    </p:set>
                                    <p:animEffect transition="in" filter="fade">
                                      <p:cBhvr>
                                        <p:cTn id="301" dur="500"/>
                                        <p:tgtEl>
                                          <p:spTgt spid="7"/>
                                        </p:tgtEl>
                                      </p:cBhvr>
                                    </p:animEffect>
                                  </p:childTnLst>
                                </p:cTn>
                              </p:par>
                              <p:par>
                                <p:cTn id="302" presetID="10" presetClass="exit" presetSubtype="0" fill="hold" grpId="1" nodeType="withEffect">
                                  <p:stCondLst>
                                    <p:cond delay="5500"/>
                                  </p:stCondLst>
                                  <p:childTnLst>
                                    <p:animEffect transition="out" filter="fade">
                                      <p:cBhvr>
                                        <p:cTn id="303" dur="500"/>
                                        <p:tgtEl>
                                          <p:spTgt spid="7"/>
                                        </p:tgtEl>
                                      </p:cBhvr>
                                    </p:animEffect>
                                    <p:set>
                                      <p:cBhvr>
                                        <p:cTn id="304" dur="1" fill="hold">
                                          <p:stCondLst>
                                            <p:cond delay="499"/>
                                          </p:stCondLst>
                                        </p:cTn>
                                        <p:tgtEl>
                                          <p:spTgt spid="7"/>
                                        </p:tgtEl>
                                        <p:attrNameLst>
                                          <p:attrName>style.visibility</p:attrName>
                                        </p:attrNameLst>
                                      </p:cBhvr>
                                      <p:to>
                                        <p:strVal val="hidden"/>
                                      </p:to>
                                    </p:set>
                                  </p:childTnLst>
                                </p:cTn>
                              </p:par>
                              <p:par>
                                <p:cTn id="305" presetID="10" presetClass="entr" presetSubtype="0" fill="hold" grpId="0" nodeType="withEffect">
                                  <p:stCondLst>
                                    <p:cond delay="1750"/>
                                  </p:stCondLst>
                                  <p:childTnLst>
                                    <p:set>
                                      <p:cBhvr>
                                        <p:cTn id="306" dur="1" fill="hold">
                                          <p:stCondLst>
                                            <p:cond delay="0"/>
                                          </p:stCondLst>
                                        </p:cTn>
                                        <p:tgtEl>
                                          <p:spTgt spid="5"/>
                                        </p:tgtEl>
                                        <p:attrNameLst>
                                          <p:attrName>style.visibility</p:attrName>
                                        </p:attrNameLst>
                                      </p:cBhvr>
                                      <p:to>
                                        <p:strVal val="visible"/>
                                      </p:to>
                                    </p:set>
                                    <p:animEffect transition="in" filter="fade">
                                      <p:cBhvr>
                                        <p:cTn id="307" dur="500"/>
                                        <p:tgtEl>
                                          <p:spTgt spid="5"/>
                                        </p:tgtEl>
                                      </p:cBhvr>
                                    </p:animEffect>
                                  </p:childTnLst>
                                </p:cTn>
                              </p:par>
                              <p:par>
                                <p:cTn id="308" presetID="10" presetClass="exit" presetSubtype="0" fill="hold" grpId="1" nodeType="withEffect">
                                  <p:stCondLst>
                                    <p:cond delay="5750"/>
                                  </p:stCondLst>
                                  <p:childTnLst>
                                    <p:animEffect transition="out" filter="fade">
                                      <p:cBhvr>
                                        <p:cTn id="309" dur="500"/>
                                        <p:tgtEl>
                                          <p:spTgt spid="5"/>
                                        </p:tgtEl>
                                      </p:cBhvr>
                                    </p:animEffect>
                                    <p:set>
                                      <p:cBhvr>
                                        <p:cTn id="310" dur="1" fill="hold">
                                          <p:stCondLst>
                                            <p:cond delay="499"/>
                                          </p:stCondLst>
                                        </p:cTn>
                                        <p:tgtEl>
                                          <p:spTgt spid="5"/>
                                        </p:tgtEl>
                                        <p:attrNameLst>
                                          <p:attrName>style.visibility</p:attrName>
                                        </p:attrNameLst>
                                      </p:cBhvr>
                                      <p:to>
                                        <p:strVal val="hidden"/>
                                      </p:to>
                                    </p:set>
                                  </p:childTnLst>
                                </p:cTn>
                              </p:par>
                              <p:par>
                                <p:cTn id="311" presetID="10" presetClass="entr" presetSubtype="0" fill="hold" grpId="0" nodeType="withEffect">
                                  <p:stCondLst>
                                    <p:cond delay="1500"/>
                                  </p:stCondLst>
                                  <p:childTnLst>
                                    <p:set>
                                      <p:cBhvr>
                                        <p:cTn id="312" dur="1" fill="hold">
                                          <p:stCondLst>
                                            <p:cond delay="0"/>
                                          </p:stCondLst>
                                        </p:cTn>
                                        <p:tgtEl>
                                          <p:spTgt spid="17"/>
                                        </p:tgtEl>
                                        <p:attrNameLst>
                                          <p:attrName>style.visibility</p:attrName>
                                        </p:attrNameLst>
                                      </p:cBhvr>
                                      <p:to>
                                        <p:strVal val="visible"/>
                                      </p:to>
                                    </p:set>
                                    <p:animEffect transition="in" filter="fade">
                                      <p:cBhvr>
                                        <p:cTn id="313" dur="500"/>
                                        <p:tgtEl>
                                          <p:spTgt spid="17"/>
                                        </p:tgtEl>
                                      </p:cBhvr>
                                    </p:animEffect>
                                  </p:childTnLst>
                                </p:cTn>
                              </p:par>
                              <p:par>
                                <p:cTn id="314" presetID="10" presetClass="exit" presetSubtype="0" fill="hold" grpId="1" nodeType="withEffect">
                                  <p:stCondLst>
                                    <p:cond delay="2000"/>
                                  </p:stCondLst>
                                  <p:childTnLst>
                                    <p:animEffect transition="out" filter="fade">
                                      <p:cBhvr>
                                        <p:cTn id="315" dur="500"/>
                                        <p:tgtEl>
                                          <p:spTgt spid="17"/>
                                        </p:tgtEl>
                                      </p:cBhvr>
                                    </p:animEffect>
                                    <p:set>
                                      <p:cBhvr>
                                        <p:cTn id="316" dur="1" fill="hold">
                                          <p:stCondLst>
                                            <p:cond delay="499"/>
                                          </p:stCondLst>
                                        </p:cTn>
                                        <p:tgtEl>
                                          <p:spTgt spid="17"/>
                                        </p:tgtEl>
                                        <p:attrNameLst>
                                          <p:attrName>style.visibility</p:attrName>
                                        </p:attrNameLst>
                                      </p:cBhvr>
                                      <p:to>
                                        <p:strVal val="hidden"/>
                                      </p:to>
                                    </p:set>
                                  </p:childTnLst>
                                </p:cTn>
                              </p:par>
                              <p:par>
                                <p:cTn id="317" presetID="10" presetClass="entr" presetSubtype="0" fill="hold" grpId="2" nodeType="withEffect">
                                  <p:stCondLst>
                                    <p:cond delay="2500"/>
                                  </p:stCondLst>
                                  <p:childTnLst>
                                    <p:set>
                                      <p:cBhvr>
                                        <p:cTn id="318" dur="1" fill="hold">
                                          <p:stCondLst>
                                            <p:cond delay="0"/>
                                          </p:stCondLst>
                                        </p:cTn>
                                        <p:tgtEl>
                                          <p:spTgt spid="17"/>
                                        </p:tgtEl>
                                        <p:attrNameLst>
                                          <p:attrName>style.visibility</p:attrName>
                                        </p:attrNameLst>
                                      </p:cBhvr>
                                      <p:to>
                                        <p:strVal val="visible"/>
                                      </p:to>
                                    </p:set>
                                    <p:animEffect transition="in" filter="fade">
                                      <p:cBhvr>
                                        <p:cTn id="319" dur="500"/>
                                        <p:tgtEl>
                                          <p:spTgt spid="17"/>
                                        </p:tgtEl>
                                      </p:cBhvr>
                                    </p:animEffect>
                                  </p:childTnLst>
                                </p:cTn>
                              </p:par>
                              <p:par>
                                <p:cTn id="320" presetID="10" presetClass="exit" presetSubtype="0" fill="hold" grpId="3" nodeType="withEffect">
                                  <p:stCondLst>
                                    <p:cond delay="3000"/>
                                  </p:stCondLst>
                                  <p:childTnLst>
                                    <p:animEffect transition="out" filter="fade">
                                      <p:cBhvr>
                                        <p:cTn id="321" dur="500"/>
                                        <p:tgtEl>
                                          <p:spTgt spid="17"/>
                                        </p:tgtEl>
                                      </p:cBhvr>
                                    </p:animEffect>
                                    <p:set>
                                      <p:cBhvr>
                                        <p:cTn id="322" dur="1" fill="hold">
                                          <p:stCondLst>
                                            <p:cond delay="499"/>
                                          </p:stCondLst>
                                        </p:cTn>
                                        <p:tgtEl>
                                          <p:spTgt spid="17"/>
                                        </p:tgtEl>
                                        <p:attrNameLst>
                                          <p:attrName>style.visibility</p:attrName>
                                        </p:attrNameLst>
                                      </p:cBhvr>
                                      <p:to>
                                        <p:strVal val="hidden"/>
                                      </p:to>
                                    </p:set>
                                  </p:childTnLst>
                                </p:cTn>
                              </p:par>
                              <p:par>
                                <p:cTn id="323" presetID="10" presetClass="entr" presetSubtype="0" fill="hold" grpId="4" nodeType="withEffect">
                                  <p:stCondLst>
                                    <p:cond delay="354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xit" presetSubtype="0" fill="hold" grpId="5" nodeType="withEffect">
                                  <p:stCondLst>
                                    <p:cond delay="4000"/>
                                  </p:stCondLst>
                                  <p:childTnLst>
                                    <p:animEffect transition="out" filter="fade">
                                      <p:cBhvr>
                                        <p:cTn id="327" dur="500"/>
                                        <p:tgtEl>
                                          <p:spTgt spid="17"/>
                                        </p:tgtEl>
                                      </p:cBhvr>
                                    </p:animEffect>
                                    <p:set>
                                      <p:cBhvr>
                                        <p:cTn id="328" dur="1" fill="hold">
                                          <p:stCondLst>
                                            <p:cond delay="499"/>
                                          </p:stCondLst>
                                        </p:cTn>
                                        <p:tgtEl>
                                          <p:spTgt spid="17"/>
                                        </p:tgtEl>
                                        <p:attrNameLst>
                                          <p:attrName>style.visibility</p:attrName>
                                        </p:attrNameLst>
                                      </p:cBhvr>
                                      <p:to>
                                        <p:strVal val="hidden"/>
                                      </p:to>
                                    </p:set>
                                  </p:childTnLst>
                                </p:cTn>
                              </p:par>
                              <p:par>
                                <p:cTn id="329" presetID="10" presetClass="entr" presetSubtype="0" fill="hold" grpId="6" nodeType="withEffect">
                                  <p:stCondLst>
                                    <p:cond delay="4500"/>
                                  </p:stCondLst>
                                  <p:childTnLst>
                                    <p:set>
                                      <p:cBhvr>
                                        <p:cTn id="330" dur="1" fill="hold">
                                          <p:stCondLst>
                                            <p:cond delay="0"/>
                                          </p:stCondLst>
                                        </p:cTn>
                                        <p:tgtEl>
                                          <p:spTgt spid="17"/>
                                        </p:tgtEl>
                                        <p:attrNameLst>
                                          <p:attrName>style.visibility</p:attrName>
                                        </p:attrNameLst>
                                      </p:cBhvr>
                                      <p:to>
                                        <p:strVal val="visible"/>
                                      </p:to>
                                    </p:set>
                                    <p:animEffect transition="in" filter="fade">
                                      <p:cBhvr>
                                        <p:cTn id="331" dur="500"/>
                                        <p:tgtEl>
                                          <p:spTgt spid="17"/>
                                        </p:tgtEl>
                                      </p:cBhvr>
                                    </p:animEffect>
                                  </p:childTnLst>
                                </p:cTn>
                              </p:par>
                              <p:par>
                                <p:cTn id="332" presetID="10" presetClass="exit" presetSubtype="0" fill="hold" grpId="7" nodeType="withEffect">
                                  <p:stCondLst>
                                    <p:cond delay="5000"/>
                                  </p:stCondLst>
                                  <p:childTnLst>
                                    <p:animEffect transition="out" filter="fade">
                                      <p:cBhvr>
                                        <p:cTn id="333" dur="500"/>
                                        <p:tgtEl>
                                          <p:spTgt spid="17"/>
                                        </p:tgtEl>
                                      </p:cBhvr>
                                    </p:animEffect>
                                    <p:set>
                                      <p:cBhvr>
                                        <p:cTn id="334" dur="1" fill="hold">
                                          <p:stCondLst>
                                            <p:cond delay="499"/>
                                          </p:stCondLst>
                                        </p:cTn>
                                        <p:tgtEl>
                                          <p:spTgt spid="17"/>
                                        </p:tgtEl>
                                        <p:attrNameLst>
                                          <p:attrName>style.visibility</p:attrName>
                                        </p:attrNameLst>
                                      </p:cBhvr>
                                      <p:to>
                                        <p:strVal val="hidden"/>
                                      </p:to>
                                    </p:set>
                                  </p:childTnLst>
                                </p:cTn>
                              </p:par>
                              <p:par>
                                <p:cTn id="335" presetID="10" presetClass="entr" presetSubtype="0" fill="hold" grpId="8" nodeType="withEffect">
                                  <p:stCondLst>
                                    <p:cond delay="550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par>
                                <p:cTn id="338" presetID="10" presetClass="exit" presetSubtype="0" fill="hold" grpId="9" nodeType="withEffect">
                                  <p:stCondLst>
                                    <p:cond delay="6000"/>
                                  </p:stCondLst>
                                  <p:childTnLst>
                                    <p:animEffect transition="out" filter="fade">
                                      <p:cBhvr>
                                        <p:cTn id="339" dur="500"/>
                                        <p:tgtEl>
                                          <p:spTgt spid="17"/>
                                        </p:tgtEl>
                                      </p:cBhvr>
                                    </p:animEffect>
                                    <p:set>
                                      <p:cBhvr>
                                        <p:cTn id="34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5" grpId="0" animBg="1"/>
      <p:bldP spid="15" grpId="1" animBg="1"/>
      <p:bldP spid="15" grpId="2" animBg="1"/>
      <p:bldP spid="15" grpId="3" animBg="1"/>
      <p:bldP spid="15" grpId="4" animBg="1"/>
      <p:bldP spid="15" grpId="5" animBg="1"/>
      <p:bldP spid="15" grpId="6" animBg="1"/>
      <p:bldP spid="15" grpId="7" animBg="1"/>
      <p:bldP spid="15" grpId="8" animBg="1"/>
      <p:bldP spid="15" grpId="9" animBg="1"/>
      <p:bldP spid="16" grpId="0" animBg="1"/>
      <p:bldP spid="16" grpId="1" animBg="1"/>
      <p:bldP spid="16" grpId="2" animBg="1"/>
      <p:bldP spid="16" grpId="3" animBg="1"/>
      <p:bldP spid="16" grpId="4" animBg="1"/>
      <p:bldP spid="16" grpId="5" animBg="1"/>
      <p:bldP spid="16" grpId="6" animBg="1"/>
      <p:bldP spid="16" grpId="7" animBg="1"/>
      <p:bldP spid="16" grpId="8" animBg="1"/>
      <p:bldP spid="16" grpId="9" animBg="1"/>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20" grpId="0" animBg="1"/>
      <p:bldP spid="20" grpId="1" animBg="1"/>
      <p:bldP spid="20" grpId="2" animBg="1"/>
      <p:bldP spid="20" grpId="3" animBg="1"/>
      <p:bldP spid="20" grpId="4" animBg="1"/>
      <p:bldP spid="20" grpId="5" animBg="1"/>
      <p:bldP spid="20" grpId="6" animBg="1"/>
      <p:bldP spid="20" grpId="7" animBg="1"/>
      <p:bldP spid="20" grpId="8" animBg="1"/>
      <p:bldP spid="20"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33" grpId="0" animBg="1"/>
      <p:bldP spid="33" grpId="1" animBg="1"/>
      <p:bldP spid="33" grpId="2" animBg="1"/>
      <p:bldP spid="33" grpId="3" animBg="1"/>
      <p:bldP spid="33" grpId="4" animBg="1"/>
      <p:bldP spid="33" grpId="5" animBg="1"/>
      <p:bldP spid="33" grpId="6" animBg="1"/>
      <p:bldP spid="33" grpId="7" animBg="1"/>
      <p:bldP spid="33" grpId="8" animBg="1"/>
      <p:bldP spid="33" grpId="9" animBg="1"/>
      <p:bldP spid="2" grpId="0"/>
      <p:bldP spid="2" grpId="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
        <p:nvSpPr>
          <p:cNvPr id="27" name="Diamond 26">
            <a:extLst>
              <a:ext uri="{FF2B5EF4-FFF2-40B4-BE49-F238E27FC236}">
                <a16:creationId xmlns:a16="http://schemas.microsoft.com/office/drawing/2014/main" id="{239F7AA4-2D43-4BCB-BF16-CC8ED5C11C06}"/>
              </a:ext>
            </a:extLst>
          </p:cNvPr>
          <p:cNvSpPr>
            <a:spLocks noChangeAspect="1"/>
          </p:cNvSpPr>
          <p:nvPr userDrawn="1"/>
        </p:nvSpPr>
        <p:spPr>
          <a:xfrm>
            <a:off x="10661904" y="2577165"/>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iamond 24">
            <a:extLst>
              <a:ext uri="{FF2B5EF4-FFF2-40B4-BE49-F238E27FC236}">
                <a16:creationId xmlns:a16="http://schemas.microsoft.com/office/drawing/2014/main" id="{E36BE92B-B8B8-46ED-9916-9CF1DE781E51}"/>
              </a:ext>
            </a:extLst>
          </p:cNvPr>
          <p:cNvSpPr>
            <a:spLocks noChangeAspect="1"/>
          </p:cNvSpPr>
          <p:nvPr userDrawn="1"/>
        </p:nvSpPr>
        <p:spPr>
          <a:xfrm>
            <a:off x="9107424" y="4187952"/>
            <a:ext cx="1600200" cy="1600200"/>
          </a:xfrm>
          <a:prstGeom prst="diamon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iamond 25">
            <a:extLst>
              <a:ext uri="{FF2B5EF4-FFF2-40B4-BE49-F238E27FC236}">
                <a16:creationId xmlns:a16="http://schemas.microsoft.com/office/drawing/2014/main" id="{1890491F-A8C8-4CD9-B9DA-66F985F0F939}"/>
              </a:ext>
            </a:extLst>
          </p:cNvPr>
          <p:cNvSpPr>
            <a:spLocks noChangeAspect="1"/>
          </p:cNvSpPr>
          <p:nvPr userDrawn="1"/>
        </p:nvSpPr>
        <p:spPr>
          <a:xfrm>
            <a:off x="9107424" y="941832"/>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Diamond 23">
            <a:extLst>
              <a:ext uri="{FF2B5EF4-FFF2-40B4-BE49-F238E27FC236}">
                <a16:creationId xmlns:a16="http://schemas.microsoft.com/office/drawing/2014/main" id="{45B9E38A-CAC0-440D-AE24-F2E889796CEF}"/>
              </a:ext>
            </a:extLst>
          </p:cNvPr>
          <p:cNvSpPr>
            <a:spLocks noChangeAspect="1"/>
          </p:cNvSpPr>
          <p:nvPr userDrawn="1"/>
        </p:nvSpPr>
        <p:spPr>
          <a:xfrm>
            <a:off x="1490472" y="4187952"/>
            <a:ext cx="1600200" cy="1600200"/>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iamond 22">
            <a:extLst>
              <a:ext uri="{FF2B5EF4-FFF2-40B4-BE49-F238E27FC236}">
                <a16:creationId xmlns:a16="http://schemas.microsoft.com/office/drawing/2014/main" id="{41520CD4-77DD-4940-B859-B80C6B496A83}"/>
              </a:ext>
            </a:extLst>
          </p:cNvPr>
          <p:cNvSpPr>
            <a:spLocks noChangeAspect="1"/>
          </p:cNvSpPr>
          <p:nvPr userDrawn="1"/>
        </p:nvSpPr>
        <p:spPr>
          <a:xfrm>
            <a:off x="-84994" y="2570169"/>
            <a:ext cx="1600200" cy="1600200"/>
          </a:xfrm>
          <a:prstGeom prst="diamond">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id="{1BCDF2FB-7A60-4C66-8F7B-E075C795C1D5}"/>
              </a:ext>
            </a:extLst>
          </p:cNvPr>
          <p:cNvSpPr>
            <a:spLocks noChangeAspect="1"/>
          </p:cNvSpPr>
          <p:nvPr userDrawn="1"/>
        </p:nvSpPr>
        <p:spPr>
          <a:xfrm>
            <a:off x="1472184" y="941832"/>
            <a:ext cx="1600200" cy="1600200"/>
          </a:xfrm>
          <a:prstGeom prst="diamond">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0FEF2CCD-FA67-AD4C-90A4-3379073509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681" y="1701643"/>
            <a:ext cx="12524564" cy="3322844"/>
          </a:xfrm>
          <a:prstGeom prst="rect">
            <a:avLst/>
          </a:prstGeom>
        </p:spPr>
      </p:pic>
      <p:pic>
        <p:nvPicPr>
          <p:cNvPr id="8" name="Graphic 7">
            <a:extLst>
              <a:ext uri="{FF2B5EF4-FFF2-40B4-BE49-F238E27FC236}">
                <a16:creationId xmlns:a16="http://schemas.microsoft.com/office/drawing/2014/main" id="{CACD5791-03B1-B448-A1F2-6E17E58441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9681" y="1701643"/>
            <a:ext cx="12524564" cy="3351244"/>
          </a:xfrm>
          <a:prstGeom prst="rect">
            <a:avLst/>
          </a:prstGeom>
        </p:spPr>
      </p:pic>
      <p:sp>
        <p:nvSpPr>
          <p:cNvPr id="2" name="Graphic 11">
            <a:extLst>
              <a:ext uri="{FF2B5EF4-FFF2-40B4-BE49-F238E27FC236}">
                <a16:creationId xmlns:a16="http://schemas.microsoft.com/office/drawing/2014/main" id="{F999B271-6869-6B49-92E2-BB4C25CD8AD6}"/>
              </a:ext>
            </a:extLst>
          </p:cNvPr>
          <p:cNvSpPr/>
          <p:nvPr/>
        </p:nvSpPr>
        <p:spPr>
          <a:xfrm>
            <a:off x="-197939" y="1673506"/>
            <a:ext cx="12577905" cy="3412175"/>
          </a:xfrm>
          <a:custGeom>
            <a:avLst/>
            <a:gdLst>
              <a:gd name="connsiteX0" fmla="*/ 12406774 w 12577905"/>
              <a:gd name="connsiteY0" fmla="*/ 179019 h 3412175"/>
              <a:gd name="connsiteX1" fmla="*/ 9347750 w 12577905"/>
              <a:gd name="connsiteY1" fmla="*/ 3238674 h 3412175"/>
              <a:gd name="connsiteX2" fmla="*/ 6289900 w 12577905"/>
              <a:gd name="connsiteY2" fmla="*/ 179019 h 3412175"/>
              <a:gd name="connsiteX3" fmla="*/ 3230876 w 12577905"/>
              <a:gd name="connsiteY3" fmla="*/ 3238674 h 3412175"/>
              <a:gd name="connsiteX4" fmla="*/ 179107 w 12577905"/>
              <a:gd name="connsiteY4" fmla="*/ 184671 h 341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05" h="3412175">
                <a:moveTo>
                  <a:pt x="12406774" y="179019"/>
                </a:moveTo>
                <a:lnTo>
                  <a:pt x="9347750" y="3238674"/>
                </a:lnTo>
                <a:lnTo>
                  <a:pt x="6289900" y="179019"/>
                </a:lnTo>
                <a:lnTo>
                  <a:pt x="3230876" y="3238674"/>
                </a:lnTo>
                <a:lnTo>
                  <a:pt x="179107" y="184671"/>
                </a:lnTo>
              </a:path>
            </a:pathLst>
          </a:custGeom>
          <a:noFill/>
          <a:ln w="213217" cap="sq">
            <a:solidFill>
              <a:schemeClr val="accent2"/>
            </a:solidFill>
            <a:prstDash val="solid"/>
            <a:miter/>
          </a:ln>
        </p:spPr>
        <p:txBody>
          <a:bodyPr rtlCol="0" anchor="ctr"/>
          <a:lstStyle/>
          <a:p>
            <a:endParaRPr lang="en-US" dirty="0"/>
          </a:p>
        </p:txBody>
      </p:sp>
      <p:sp>
        <p:nvSpPr>
          <p:cNvPr id="3" name="Graphic 9">
            <a:extLst>
              <a:ext uri="{FF2B5EF4-FFF2-40B4-BE49-F238E27FC236}">
                <a16:creationId xmlns:a16="http://schemas.microsoft.com/office/drawing/2014/main" id="{0D74884F-79A7-6A4E-A240-70D5AA177CA7}"/>
              </a:ext>
            </a:extLst>
          </p:cNvPr>
          <p:cNvSpPr/>
          <p:nvPr/>
        </p:nvSpPr>
        <p:spPr>
          <a:xfrm>
            <a:off x="-198116" y="1633376"/>
            <a:ext cx="12577951" cy="3416058"/>
          </a:xfrm>
          <a:custGeom>
            <a:avLst/>
            <a:gdLst>
              <a:gd name="connsiteX0" fmla="*/ 179413 w 12577950"/>
              <a:gd name="connsiteY0" fmla="*/ 3236854 h 3416057"/>
              <a:gd name="connsiteX1" fmla="*/ 3229086 w 12577950"/>
              <a:gd name="connsiteY1" fmla="*/ 179376 h 3416057"/>
              <a:gd name="connsiteX2" fmla="*/ 6301608 w 12577950"/>
              <a:gd name="connsiteY2" fmla="*/ 3236854 h 3416057"/>
              <a:gd name="connsiteX3" fmla="*/ 9351173 w 12577950"/>
              <a:gd name="connsiteY3" fmla="*/ 179376 h 3416057"/>
              <a:gd name="connsiteX4" fmla="*/ 12403515 w 12577950"/>
              <a:gd name="connsiteY4" fmla="*/ 3219561 h 341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7950" h="3416057">
                <a:moveTo>
                  <a:pt x="179413" y="3236854"/>
                </a:moveTo>
                <a:lnTo>
                  <a:pt x="3229086" y="179376"/>
                </a:lnTo>
                <a:lnTo>
                  <a:pt x="6301608" y="3236854"/>
                </a:lnTo>
                <a:lnTo>
                  <a:pt x="9351173" y="179376"/>
                </a:lnTo>
                <a:lnTo>
                  <a:pt x="12403515" y="3219561"/>
                </a:lnTo>
              </a:path>
            </a:pathLst>
          </a:custGeom>
          <a:noFill/>
          <a:ln w="213399" cap="sq">
            <a:solidFill>
              <a:schemeClr val="accent2"/>
            </a:solidFill>
            <a:prstDash val="solid"/>
            <a:miter/>
          </a:ln>
        </p:spPr>
        <p:txBody>
          <a:bodyPr rtlCol="0" anchor="ctr"/>
          <a:lstStyle/>
          <a:p>
            <a:endParaRPr lang="en-US" dirty="0"/>
          </a:p>
        </p:txBody>
      </p:sp>
      <p:sp>
        <p:nvSpPr>
          <p:cNvPr id="11" name="Grow Diamond">
            <a:extLst>
              <a:ext uri="{FF2B5EF4-FFF2-40B4-BE49-F238E27FC236}">
                <a16:creationId xmlns:a16="http://schemas.microsoft.com/office/drawing/2014/main" id="{754C3CA6-9BE1-470B-961A-F37FE53DA704}"/>
              </a:ext>
            </a:extLst>
          </p:cNvPr>
          <p:cNvSpPr/>
          <p:nvPr userDrawn="1"/>
        </p:nvSpPr>
        <p:spPr>
          <a:xfrm>
            <a:off x="1593682" y="-1149518"/>
            <a:ext cx="9004635" cy="900463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4">
            <a:extLst>
              <a:ext uri="{FF2B5EF4-FFF2-40B4-BE49-F238E27FC236}">
                <a16:creationId xmlns:a16="http://schemas.microsoft.com/office/drawing/2014/main" id="{43ECAC71-F538-43BF-B124-4CD821EF77DA}"/>
              </a:ext>
            </a:extLst>
          </p:cNvPr>
          <p:cNvSpPr>
            <a:spLocks noGrp="1"/>
          </p:cNvSpPr>
          <p:nvPr>
            <p:ph type="body" sz="quarter" idx="11"/>
          </p:nvPr>
        </p:nvSpPr>
        <p:spPr>
          <a:xfrm>
            <a:off x="3347659" y="2968342"/>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7" name="Text Placeholder 14">
            <a:extLst>
              <a:ext uri="{FF2B5EF4-FFF2-40B4-BE49-F238E27FC236}">
                <a16:creationId xmlns:a16="http://schemas.microsoft.com/office/drawing/2014/main" id="{7F7B7238-9C5D-4CE1-9708-8B1762AFD837}"/>
              </a:ext>
            </a:extLst>
          </p:cNvPr>
          <p:cNvSpPr>
            <a:spLocks noGrp="1"/>
          </p:cNvSpPr>
          <p:nvPr>
            <p:ph type="body" sz="quarter" idx="12"/>
          </p:nvPr>
        </p:nvSpPr>
        <p:spPr>
          <a:xfrm>
            <a:off x="3347659" y="4679824"/>
            <a:ext cx="5486400" cy="746125"/>
          </a:xfrm>
          <a:prstGeom prst="rect">
            <a:avLst/>
          </a:prstGeom>
        </p:spPr>
        <p:txBody>
          <a:bodyPr anchor="ctr"/>
          <a:lstStyle>
            <a:lvl1pPr marL="0" indent="0" algn="ctr">
              <a:buNone/>
              <a:defRPr sz="4800">
                <a:solidFill>
                  <a:schemeClr val="accent2"/>
                </a:solidFill>
                <a:latin typeface="+mn-lt"/>
              </a:defRPr>
            </a:lvl1pPr>
          </a:lstStyle>
          <a:p>
            <a:pPr lvl="0"/>
            <a:r>
              <a:rPr lang="en-US"/>
              <a:t>Click to edit Master text styles</a:t>
            </a:r>
          </a:p>
        </p:txBody>
      </p:sp>
      <p:sp>
        <p:nvSpPr>
          <p:cNvPr id="18" name="Title 17">
            <a:extLst>
              <a:ext uri="{FF2B5EF4-FFF2-40B4-BE49-F238E27FC236}">
                <a16:creationId xmlns:a16="http://schemas.microsoft.com/office/drawing/2014/main" id="{DF32274B-4378-47A1-A6CE-EDCD5600602B}"/>
              </a:ext>
            </a:extLst>
          </p:cNvPr>
          <p:cNvSpPr>
            <a:spLocks noGrp="1"/>
          </p:cNvSpPr>
          <p:nvPr>
            <p:ph type="title" hasCustomPrompt="1"/>
          </p:nvPr>
        </p:nvSpPr>
        <p:spPr>
          <a:xfrm>
            <a:off x="3346704" y="1325880"/>
            <a:ext cx="5486400" cy="749808"/>
          </a:xfrm>
          <a:prstGeom prst="rect">
            <a:avLst/>
          </a:prstGeom>
        </p:spPr>
        <p:txBody>
          <a:bodyPr anchor="ctr"/>
          <a:lstStyle>
            <a:lvl1pPr algn="ctr">
              <a:defRPr sz="4800">
                <a:solidFill>
                  <a:schemeClr val="accent2"/>
                </a:solidFill>
              </a:defRPr>
            </a:lvl1pPr>
          </a:lstStyle>
          <a:p>
            <a:r>
              <a:rPr lang="en-US" dirty="0"/>
              <a:t>Add a Slide Title - 1</a:t>
            </a:r>
          </a:p>
        </p:txBody>
      </p:sp>
      <p:cxnSp>
        <p:nvCxnSpPr>
          <p:cNvPr id="20" name="Straight Connector 19">
            <a:extLst>
              <a:ext uri="{FF2B5EF4-FFF2-40B4-BE49-F238E27FC236}">
                <a16:creationId xmlns:a16="http://schemas.microsoft.com/office/drawing/2014/main" id="{42AB59A1-06C5-4440-B3BE-11F6BC8D8749}"/>
              </a:ext>
            </a:extLst>
          </p:cNvPr>
          <p:cNvCxnSpPr>
            <a:cxnSpLocks/>
          </p:cNvCxnSpPr>
          <p:nvPr userDrawn="1"/>
        </p:nvCxnSpPr>
        <p:spPr>
          <a:xfrm>
            <a:off x="4107200" y="2511286"/>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77A2E5-683D-4A17-B4ED-3D5532DE3B78}"/>
              </a:ext>
            </a:extLst>
          </p:cNvPr>
          <p:cNvCxnSpPr>
            <a:cxnSpLocks/>
          </p:cNvCxnSpPr>
          <p:nvPr userDrawn="1"/>
        </p:nvCxnSpPr>
        <p:spPr>
          <a:xfrm>
            <a:off x="4107200" y="4187952"/>
            <a:ext cx="3965408" cy="28137"/>
          </a:xfrm>
          <a:prstGeom prst="line">
            <a:avLst/>
          </a:prstGeom>
          <a:ln w="152400" cap="rnd">
            <a:solidFill>
              <a:schemeClr val="accent6">
                <a:lumMod val="90000"/>
              </a:schemeClr>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0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2000"/>
                                        <p:tgtEl>
                                          <p:spTgt spid="8"/>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500"/>
                                        <p:tgtEl>
                                          <p:spTgt spid="3"/>
                                        </p:tgtEl>
                                      </p:cBhvr>
                                    </p:animEffect>
                                  </p:childTnLst>
                                </p:cTn>
                              </p:par>
                              <p:par>
                                <p:cTn id="14" presetID="16" presetClass="entr" presetSubtype="21"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1500"/>
                                        <p:tgtEl>
                                          <p:spTgt spid="6"/>
                                        </p:tgtEl>
                                      </p:cBhvr>
                                    </p:animEffect>
                                  </p:childTnLst>
                                </p:cTn>
                              </p:par>
                            </p:childTnLst>
                          </p:cTn>
                        </p:par>
                        <p:par>
                          <p:cTn id="17" fill="hold">
                            <p:stCondLst>
                              <p:cond delay="2000"/>
                            </p:stCondLst>
                            <p:childTnLst>
                              <p:par>
                                <p:cTn id="18" presetID="16" presetClass="entr" presetSubtype="37"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Vertical)">
                                      <p:cBhvr>
                                        <p:cTn id="20" dur="1000"/>
                                        <p:tgtEl>
                                          <p:spTgt spid="11"/>
                                        </p:tgtEl>
                                      </p:cBhvr>
                                    </p:animEffect>
                                  </p:childTnLst>
                                </p:cTn>
                              </p:par>
                              <p:par>
                                <p:cTn id="21" presetID="10" presetClass="entr" presetSubtype="0" fill="hold" grpId="0" nodeType="withEffect">
                                  <p:stCondLst>
                                    <p:cond delay="500"/>
                                  </p:stCondLst>
                                  <p:iterate type="wd">
                                    <p:tmPct val="0"/>
                                  </p:iterate>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grpId="1" nodeType="withEffect">
                                  <p:stCondLst>
                                    <p:cond delay="3250"/>
                                  </p:stCondLst>
                                  <p:iterate type="wd">
                                    <p:tmPct val="0"/>
                                  </p:iterate>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75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xit" presetSubtype="0" fill="hold" nodeType="withEffect">
                                  <p:stCondLst>
                                    <p:cond delay="350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2" nodeType="withEffect">
                                  <p:stCondLst>
                                    <p:cond delay="1000"/>
                                  </p:stCondLst>
                                  <p:iterate type="lt">
                                    <p:tmPct val="0"/>
                                  </p:iterate>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500"/>
                                        <p:tgtEl>
                                          <p:spTgt spid="16">
                                            <p:txEl>
                                              <p:pRg st="0" end="0"/>
                                            </p:txEl>
                                          </p:spTgt>
                                        </p:tgtEl>
                                      </p:cBhvr>
                                    </p:animEffect>
                                  </p:childTnLst>
                                </p:cTn>
                              </p:par>
                              <p:par>
                                <p:cTn id="36" presetID="26" presetClass="emph" presetSubtype="0" fill="hold" grpId="0" nodeType="withEffect">
                                  <p:stCondLst>
                                    <p:cond delay="1500"/>
                                  </p:stCondLst>
                                  <p:iterate type="lt">
                                    <p:tmPct val="10000"/>
                                  </p:iterate>
                                  <p:childTnLst>
                                    <p:animEffect transition="out" filter="fade">
                                      <p:cBhvr>
                                        <p:cTn id="37" dur="500" tmFilter="0, 0; .2, .5; .8, .5; 1, 0"/>
                                        <p:tgtEl>
                                          <p:spTgt spid="16">
                                            <p:txEl>
                                              <p:pRg st="0" end="0"/>
                                            </p:txEl>
                                          </p:spTgt>
                                        </p:tgtEl>
                                      </p:cBhvr>
                                    </p:animEffect>
                                    <p:animScale>
                                      <p:cBhvr>
                                        <p:cTn id="38" dur="250" autoRev="1" fill="hold"/>
                                        <p:tgtEl>
                                          <p:spTgt spid="16">
                                            <p:txEl>
                                              <p:pRg st="0" end="0"/>
                                            </p:txEl>
                                          </p:spTgt>
                                        </p:tgtEl>
                                      </p:cBhvr>
                                      <p:by x="105000" y="105000"/>
                                    </p:animScale>
                                  </p:childTnLst>
                                </p:cTn>
                              </p:par>
                              <p:par>
                                <p:cTn id="39" presetID="26" presetClass="emph" presetSubtype="0" fill="hold" grpId="1" nodeType="withEffect">
                                  <p:stCondLst>
                                    <p:cond delay="2000"/>
                                  </p:stCondLst>
                                  <p:iterate type="lt">
                                    <p:tmPct val="10000"/>
                                  </p:iterate>
                                  <p:childTnLst>
                                    <p:animEffect transition="out" filter="fade">
                                      <p:cBhvr>
                                        <p:cTn id="40" dur="500" tmFilter="0, 0; .2, .5; .8, .5; 1, 0"/>
                                        <p:tgtEl>
                                          <p:spTgt spid="16">
                                            <p:txEl>
                                              <p:pRg st="0" end="0"/>
                                            </p:txEl>
                                          </p:spTgt>
                                        </p:tgtEl>
                                      </p:cBhvr>
                                    </p:animEffect>
                                    <p:animScale>
                                      <p:cBhvr>
                                        <p:cTn id="41" dur="250" autoRev="1" fill="hold"/>
                                        <p:tgtEl>
                                          <p:spTgt spid="16">
                                            <p:txEl>
                                              <p:pRg st="0" end="0"/>
                                            </p:txEl>
                                          </p:spTgt>
                                        </p:tgtEl>
                                      </p:cBhvr>
                                      <p:by x="105000" y="105000"/>
                                    </p:animScale>
                                  </p:childTnLst>
                                </p:cTn>
                              </p:par>
                              <p:par>
                                <p:cTn id="42" presetID="26" presetClass="emph" presetSubtype="0" fill="hold" grpId="3" nodeType="withEffect">
                                  <p:stCondLst>
                                    <p:cond delay="2500"/>
                                  </p:stCondLst>
                                  <p:iterate type="lt">
                                    <p:tmPct val="10000"/>
                                  </p:iterate>
                                  <p:childTnLst>
                                    <p:animEffect transition="out" filter="fade">
                                      <p:cBhvr>
                                        <p:cTn id="43" dur="500" tmFilter="0, 0; .2, .5; .8, .5; 1, 0"/>
                                        <p:tgtEl>
                                          <p:spTgt spid="16">
                                            <p:txEl>
                                              <p:pRg st="0" end="0"/>
                                            </p:txEl>
                                          </p:spTgt>
                                        </p:tgtEl>
                                      </p:cBhvr>
                                    </p:animEffect>
                                    <p:animScale>
                                      <p:cBhvr>
                                        <p:cTn id="44" dur="250" autoRev="1" fill="hold"/>
                                        <p:tgtEl>
                                          <p:spTgt spid="16">
                                            <p:txEl>
                                              <p:pRg st="0" end="0"/>
                                            </p:txEl>
                                          </p:spTgt>
                                        </p:tgtEl>
                                      </p:cBhvr>
                                      <p:by x="105000" y="105000"/>
                                    </p:animScale>
                                  </p:childTnLst>
                                </p:cTn>
                              </p:par>
                              <p:par>
                                <p:cTn id="45" presetID="10" presetClass="exit" presetSubtype="0" fill="hold" grpId="4" nodeType="withEffect">
                                  <p:stCondLst>
                                    <p:cond delay="3750"/>
                                  </p:stCondLst>
                                  <p:iterate type="lt">
                                    <p:tmPct val="0"/>
                                  </p:iterate>
                                  <p:childTnLst>
                                    <p:animEffect transition="out" filter="fade">
                                      <p:cBhvr>
                                        <p:cTn id="46" dur="500"/>
                                        <p:tgtEl>
                                          <p:spTgt spid="16">
                                            <p:txEl>
                                              <p:pRg st="0" end="0"/>
                                            </p:txEl>
                                          </p:spTgt>
                                        </p:tgtEl>
                                      </p:cBhvr>
                                    </p:animEffect>
                                    <p:set>
                                      <p:cBhvr>
                                        <p:cTn id="47" dur="1" fill="hold">
                                          <p:stCondLst>
                                            <p:cond delay="499"/>
                                          </p:stCondLst>
                                        </p:cTn>
                                        <p:tgtEl>
                                          <p:spTgt spid="16">
                                            <p:txEl>
                                              <p:pRg st="0" end="0"/>
                                            </p:txEl>
                                          </p:spTgt>
                                        </p:tgtEl>
                                        <p:attrNameLst>
                                          <p:attrName>style.visibility</p:attrName>
                                        </p:attrNameLst>
                                      </p:cBhvr>
                                      <p:to>
                                        <p:strVal val="hidden"/>
                                      </p:to>
                                    </p:set>
                                  </p:childTnLst>
                                </p:cTn>
                              </p:par>
                              <p:par>
                                <p:cTn id="48" presetID="10" presetClass="entr" presetSubtype="0" fill="hold" nodeType="withEffect">
                                  <p:stCondLst>
                                    <p:cond delay="125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par>
                                <p:cTn id="51" presetID="10" presetClass="exit" presetSubtype="0" fill="hold" nodeType="withEffect">
                                  <p:stCondLst>
                                    <p:cond delay="4000"/>
                                  </p:stCondLst>
                                  <p:childTnLst>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10" presetClass="entr" presetSubtype="0" fill="hold" grpId="0" nodeType="withEffect">
                                  <p:stCondLst>
                                    <p:cond delay="1500"/>
                                  </p:stCondLst>
                                  <p:iterate type="lt">
                                    <p:tmPct val="0"/>
                                  </p:iterate>
                                  <p:childTnLst>
                                    <p:set>
                                      <p:cBhvr>
                                        <p:cTn id="55" dur="1" fill="hold">
                                          <p:stCondLst>
                                            <p:cond delay="0"/>
                                          </p:stCondLst>
                                        </p:cTn>
                                        <p:tgtEl>
                                          <p:spTgt spid="17">
                                            <p:txEl>
                                              <p:pRg st="0" end="0"/>
                                            </p:txEl>
                                          </p:spTgt>
                                        </p:tgtEl>
                                        <p:attrNameLst>
                                          <p:attrName>style.visibility</p:attrName>
                                        </p:attrNameLst>
                                      </p:cBhvr>
                                      <p:to>
                                        <p:strVal val="visible"/>
                                      </p:to>
                                    </p:set>
                                    <p:animEffect transition="in" filter="fade">
                                      <p:cBhvr>
                                        <p:cTn id="56" dur="500"/>
                                        <p:tgtEl>
                                          <p:spTgt spid="17">
                                            <p:txEl>
                                              <p:pRg st="0" end="0"/>
                                            </p:txEl>
                                          </p:spTgt>
                                        </p:tgtEl>
                                      </p:cBhvr>
                                    </p:animEffect>
                                  </p:childTnLst>
                                </p:cTn>
                              </p:par>
                              <p:par>
                                <p:cTn id="57" presetID="26" presetClass="emph" presetSubtype="0" fill="hold" grpId="1" nodeType="withEffect">
                                  <p:stCondLst>
                                    <p:cond delay="2000"/>
                                  </p:stCondLst>
                                  <p:iterate type="lt">
                                    <p:tmPct val="10000"/>
                                  </p:iterate>
                                  <p:childTnLst>
                                    <p:animEffect transition="out" filter="fade">
                                      <p:cBhvr>
                                        <p:cTn id="58" dur="500" tmFilter="0, 0; .2, .5; .8, .5; 1, 0"/>
                                        <p:tgtEl>
                                          <p:spTgt spid="17">
                                            <p:txEl>
                                              <p:pRg st="0" end="0"/>
                                            </p:txEl>
                                          </p:spTgt>
                                        </p:tgtEl>
                                      </p:cBhvr>
                                    </p:animEffect>
                                    <p:animScale>
                                      <p:cBhvr>
                                        <p:cTn id="59" dur="250" autoRev="1" fill="hold"/>
                                        <p:tgtEl>
                                          <p:spTgt spid="17">
                                            <p:txEl>
                                              <p:pRg st="0" end="0"/>
                                            </p:txEl>
                                          </p:spTgt>
                                        </p:tgtEl>
                                      </p:cBhvr>
                                      <p:by x="105000" y="105000"/>
                                    </p:animScale>
                                  </p:childTnLst>
                                </p:cTn>
                              </p:par>
                              <p:par>
                                <p:cTn id="60" presetID="26" presetClass="emph" presetSubtype="0" fill="hold" grpId="2" nodeType="withEffect">
                                  <p:stCondLst>
                                    <p:cond delay="2500"/>
                                  </p:stCondLst>
                                  <p:iterate type="lt">
                                    <p:tmPct val="10000"/>
                                  </p:iterate>
                                  <p:childTnLst>
                                    <p:animEffect transition="out" filter="fade">
                                      <p:cBhvr>
                                        <p:cTn id="61" dur="500" tmFilter="0, 0; .2, .5; .8, .5; 1, 0"/>
                                        <p:tgtEl>
                                          <p:spTgt spid="17">
                                            <p:txEl>
                                              <p:pRg st="0" end="0"/>
                                            </p:txEl>
                                          </p:spTgt>
                                        </p:tgtEl>
                                      </p:cBhvr>
                                    </p:animEffect>
                                    <p:animScale>
                                      <p:cBhvr>
                                        <p:cTn id="62" dur="250" autoRev="1" fill="hold"/>
                                        <p:tgtEl>
                                          <p:spTgt spid="17">
                                            <p:txEl>
                                              <p:pRg st="0" end="0"/>
                                            </p:txEl>
                                          </p:spTgt>
                                        </p:tgtEl>
                                      </p:cBhvr>
                                      <p:by x="105000" y="105000"/>
                                    </p:animScale>
                                  </p:childTnLst>
                                </p:cTn>
                              </p:par>
                              <p:par>
                                <p:cTn id="63" presetID="26" presetClass="emph" presetSubtype="0" fill="hold" grpId="3" nodeType="withEffect">
                                  <p:stCondLst>
                                    <p:cond delay="3000"/>
                                  </p:stCondLst>
                                  <p:iterate type="lt">
                                    <p:tmPct val="10000"/>
                                  </p:iterate>
                                  <p:childTnLst>
                                    <p:animEffect transition="out" filter="fade">
                                      <p:cBhvr>
                                        <p:cTn id="64" dur="500" tmFilter="0, 0; .2, .5; .8, .5; 1, 0"/>
                                        <p:tgtEl>
                                          <p:spTgt spid="17">
                                            <p:txEl>
                                              <p:pRg st="0" end="0"/>
                                            </p:txEl>
                                          </p:spTgt>
                                        </p:tgtEl>
                                      </p:cBhvr>
                                    </p:animEffect>
                                    <p:animScale>
                                      <p:cBhvr>
                                        <p:cTn id="65" dur="250" autoRev="1" fill="hold"/>
                                        <p:tgtEl>
                                          <p:spTgt spid="17">
                                            <p:txEl>
                                              <p:pRg st="0" end="0"/>
                                            </p:txEl>
                                          </p:spTgt>
                                        </p:tgtEl>
                                      </p:cBhvr>
                                      <p:by x="105000" y="105000"/>
                                    </p:animScale>
                                  </p:childTnLst>
                                </p:cTn>
                              </p:par>
                              <p:par>
                                <p:cTn id="66" presetID="10" presetClass="exit" presetSubtype="0" fill="hold" grpId="4" nodeType="withEffect">
                                  <p:stCondLst>
                                    <p:cond delay="4250"/>
                                  </p:stCondLst>
                                  <p:iterate type="lt">
                                    <p:tmPct val="0"/>
                                  </p:iterate>
                                  <p:childTnLst>
                                    <p:animEffect transition="out" filter="fade">
                                      <p:cBhvr>
                                        <p:cTn id="67" dur="500"/>
                                        <p:tgtEl>
                                          <p:spTgt spid="17">
                                            <p:txEl>
                                              <p:pRg st="0" end="0"/>
                                            </p:txEl>
                                          </p:spTgt>
                                        </p:tgtEl>
                                      </p:cBhvr>
                                    </p:animEffect>
                                    <p:set>
                                      <p:cBhvr>
                                        <p:cTn id="68" dur="1" fill="hold">
                                          <p:stCondLst>
                                            <p:cond delay="499"/>
                                          </p:stCondLst>
                                        </p:cTn>
                                        <p:tgtEl>
                                          <p:spTgt spid="17">
                                            <p:txEl>
                                              <p:pRg st="0" end="0"/>
                                            </p:txEl>
                                          </p:spTgt>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xit" presetSubtype="0" fill="hold" grpId="2" nodeType="withEffect">
                                  <p:stCondLst>
                                    <p:cond delay="500"/>
                                  </p:stCondLst>
                                  <p:childTnLst>
                                    <p:animEffect transition="out" filter="fade">
                                      <p:cBhvr>
                                        <p:cTn id="73" dur="500"/>
                                        <p:tgtEl>
                                          <p:spTgt spid="24"/>
                                        </p:tgtEl>
                                      </p:cBhvr>
                                    </p:animEffect>
                                    <p:set>
                                      <p:cBhvr>
                                        <p:cTn id="74" dur="1" fill="hold">
                                          <p:stCondLst>
                                            <p:cond delay="499"/>
                                          </p:stCondLst>
                                        </p:cTn>
                                        <p:tgtEl>
                                          <p:spTgt spid="24"/>
                                        </p:tgtEl>
                                        <p:attrNameLst>
                                          <p:attrName>style.visibility</p:attrName>
                                        </p:attrNameLst>
                                      </p:cBhvr>
                                      <p:to>
                                        <p:strVal val="hidden"/>
                                      </p:to>
                                    </p:set>
                                  </p:childTnLst>
                                </p:cTn>
                              </p:par>
                              <p:par>
                                <p:cTn id="75" presetID="10" presetClass="entr" presetSubtype="0" fill="hold" grpId="3"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xit" presetSubtype="0" fill="hold" grpId="4" nodeType="withEffect">
                                  <p:stCondLst>
                                    <p:cond delay="150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ntr" presetSubtype="0" fill="hold" grpId="5" nodeType="withEffect">
                                  <p:stCondLst>
                                    <p:cond delay="200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xit" presetSubtype="0" fill="hold" grpId="6" nodeType="withEffect">
                                  <p:stCondLst>
                                    <p:cond delay="2500"/>
                                  </p:stCondLst>
                                  <p:childTnLst>
                                    <p:animEffect transition="out" filter="fade">
                                      <p:cBhvr>
                                        <p:cTn id="85" dur="500"/>
                                        <p:tgtEl>
                                          <p:spTgt spid="24"/>
                                        </p:tgtEl>
                                      </p:cBhvr>
                                    </p:animEffect>
                                    <p:set>
                                      <p:cBhvr>
                                        <p:cTn id="86" dur="1" fill="hold">
                                          <p:stCondLst>
                                            <p:cond delay="499"/>
                                          </p:stCondLst>
                                        </p:cTn>
                                        <p:tgtEl>
                                          <p:spTgt spid="24"/>
                                        </p:tgtEl>
                                        <p:attrNameLst>
                                          <p:attrName>style.visibility</p:attrName>
                                        </p:attrNameLst>
                                      </p:cBhvr>
                                      <p:to>
                                        <p:strVal val="hidden"/>
                                      </p:to>
                                    </p:set>
                                  </p:childTnLst>
                                </p:cTn>
                              </p:par>
                              <p:par>
                                <p:cTn id="87" presetID="10" presetClass="entr" presetSubtype="0" fill="hold" grpId="7" nodeType="withEffect">
                                  <p:stCondLst>
                                    <p:cond delay="300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xit" presetSubtype="0" fill="hold" grpId="9" nodeType="withEffect">
                                  <p:stCondLst>
                                    <p:cond delay="3500"/>
                                  </p:stCondLst>
                                  <p:childTnLst>
                                    <p:animEffect transition="out" filter="fade">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par>
                                <p:cTn id="93" presetID="10" presetClass="entr" presetSubtype="0" fill="hold" grpId="8" nodeType="withEffect">
                                  <p:stCondLst>
                                    <p:cond delay="400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xit" presetSubtype="0" fill="hold" grpId="1" nodeType="withEffect">
                                  <p:stCondLst>
                                    <p:cond delay="4500"/>
                                  </p:stCondLst>
                                  <p:childTnLst>
                                    <p:animEffect transition="out" filter="fade">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10" presetClass="exit" presetSubtype="0" fill="hold" grpId="2" nodeType="withEffect">
                                  <p:stCondLst>
                                    <p:cond delay="500"/>
                                  </p:stCondLst>
                                  <p:childTnLst>
                                    <p:animEffect transition="out" filter="fade">
                                      <p:cBhvr>
                                        <p:cTn id="103" dur="500"/>
                                        <p:tgtEl>
                                          <p:spTgt spid="26"/>
                                        </p:tgtEl>
                                      </p:cBhvr>
                                    </p:animEffect>
                                    <p:set>
                                      <p:cBhvr>
                                        <p:cTn id="104" dur="1" fill="hold">
                                          <p:stCondLst>
                                            <p:cond delay="499"/>
                                          </p:stCondLst>
                                        </p:cTn>
                                        <p:tgtEl>
                                          <p:spTgt spid="26"/>
                                        </p:tgtEl>
                                        <p:attrNameLst>
                                          <p:attrName>style.visibility</p:attrName>
                                        </p:attrNameLst>
                                      </p:cBhvr>
                                      <p:to>
                                        <p:strVal val="hidden"/>
                                      </p:to>
                                    </p:set>
                                  </p:childTnLst>
                                </p:cTn>
                              </p:par>
                              <p:par>
                                <p:cTn id="105" presetID="10" presetClass="entr" presetSubtype="0" fill="hold" grpId="3" nodeType="withEffect">
                                  <p:stCondLst>
                                    <p:cond delay="100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par>
                                <p:cTn id="108" presetID="10" presetClass="exit" presetSubtype="0" fill="hold" grpId="4" nodeType="withEffect">
                                  <p:stCondLst>
                                    <p:cond delay="1500"/>
                                  </p:stCondLst>
                                  <p:childTnLst>
                                    <p:animEffect transition="out" filter="fade">
                                      <p:cBhvr>
                                        <p:cTn id="109" dur="500"/>
                                        <p:tgtEl>
                                          <p:spTgt spid="26"/>
                                        </p:tgtEl>
                                      </p:cBhvr>
                                    </p:animEffect>
                                    <p:set>
                                      <p:cBhvr>
                                        <p:cTn id="110" dur="1" fill="hold">
                                          <p:stCondLst>
                                            <p:cond delay="499"/>
                                          </p:stCondLst>
                                        </p:cTn>
                                        <p:tgtEl>
                                          <p:spTgt spid="26"/>
                                        </p:tgtEl>
                                        <p:attrNameLst>
                                          <p:attrName>style.visibility</p:attrName>
                                        </p:attrNameLst>
                                      </p:cBhvr>
                                      <p:to>
                                        <p:strVal val="hidden"/>
                                      </p:to>
                                    </p:set>
                                  </p:childTnLst>
                                </p:cTn>
                              </p:par>
                              <p:par>
                                <p:cTn id="111" presetID="10" presetClass="entr" presetSubtype="0" fill="hold" grpId="5" nodeType="withEffect">
                                  <p:stCondLst>
                                    <p:cond delay="2000"/>
                                  </p:stCondLst>
                                  <p:childTnLst>
                                    <p:set>
                                      <p:cBhvr>
                                        <p:cTn id="112" dur="1" fill="hold">
                                          <p:stCondLst>
                                            <p:cond delay="0"/>
                                          </p:stCondLst>
                                        </p:cTn>
                                        <p:tgtEl>
                                          <p:spTgt spid="26"/>
                                        </p:tgtEl>
                                        <p:attrNameLst>
                                          <p:attrName>style.visibility</p:attrName>
                                        </p:attrNameLst>
                                      </p:cBhvr>
                                      <p:to>
                                        <p:strVal val="visible"/>
                                      </p:to>
                                    </p:set>
                                    <p:animEffect transition="in" filter="fade">
                                      <p:cBhvr>
                                        <p:cTn id="113" dur="500"/>
                                        <p:tgtEl>
                                          <p:spTgt spid="26"/>
                                        </p:tgtEl>
                                      </p:cBhvr>
                                    </p:animEffect>
                                  </p:childTnLst>
                                </p:cTn>
                              </p:par>
                              <p:par>
                                <p:cTn id="114" presetID="10" presetClass="exit" presetSubtype="0" fill="hold" grpId="6" nodeType="withEffect">
                                  <p:stCondLst>
                                    <p:cond delay="250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10" presetClass="entr" presetSubtype="0" fill="hold" grpId="7" nodeType="withEffect">
                                  <p:stCondLst>
                                    <p:cond delay="3000"/>
                                  </p:stCondLst>
                                  <p:childTnLst>
                                    <p:set>
                                      <p:cBhvr>
                                        <p:cTn id="118" dur="1" fill="hold">
                                          <p:stCondLst>
                                            <p:cond delay="0"/>
                                          </p:stCondLst>
                                        </p:cTn>
                                        <p:tgtEl>
                                          <p:spTgt spid="26"/>
                                        </p:tgtEl>
                                        <p:attrNameLst>
                                          <p:attrName>style.visibility</p:attrName>
                                        </p:attrNameLst>
                                      </p:cBhvr>
                                      <p:to>
                                        <p:strVal val="visible"/>
                                      </p:to>
                                    </p:set>
                                    <p:animEffect transition="in" filter="fade">
                                      <p:cBhvr>
                                        <p:cTn id="119" dur="500"/>
                                        <p:tgtEl>
                                          <p:spTgt spid="26"/>
                                        </p:tgtEl>
                                      </p:cBhvr>
                                    </p:animEffect>
                                  </p:childTnLst>
                                </p:cTn>
                              </p:par>
                              <p:par>
                                <p:cTn id="120" presetID="10" presetClass="exit" presetSubtype="0" fill="hold" grpId="8" nodeType="withEffect">
                                  <p:stCondLst>
                                    <p:cond delay="3500"/>
                                  </p:stCondLst>
                                  <p:childTnLst>
                                    <p:animEffect transition="out" filter="fade">
                                      <p:cBhvr>
                                        <p:cTn id="121" dur="500"/>
                                        <p:tgtEl>
                                          <p:spTgt spid="26"/>
                                        </p:tgtEl>
                                      </p:cBhvr>
                                    </p:animEffect>
                                    <p:set>
                                      <p:cBhvr>
                                        <p:cTn id="122" dur="1" fill="hold">
                                          <p:stCondLst>
                                            <p:cond delay="499"/>
                                          </p:stCondLst>
                                        </p:cTn>
                                        <p:tgtEl>
                                          <p:spTgt spid="26"/>
                                        </p:tgtEl>
                                        <p:attrNameLst>
                                          <p:attrName>style.visibility</p:attrName>
                                        </p:attrNameLst>
                                      </p:cBhvr>
                                      <p:to>
                                        <p:strVal val="hidden"/>
                                      </p:to>
                                    </p:set>
                                  </p:childTnLst>
                                </p:cTn>
                              </p:par>
                              <p:par>
                                <p:cTn id="123" presetID="10" presetClass="entr" presetSubtype="0" fill="hold" grpId="9" nodeType="withEffect">
                                  <p:stCondLst>
                                    <p:cond delay="400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500"/>
                                        <p:tgtEl>
                                          <p:spTgt spid="26"/>
                                        </p:tgtEl>
                                      </p:cBhvr>
                                    </p:animEffect>
                                  </p:childTnLst>
                                </p:cTn>
                              </p:par>
                              <p:par>
                                <p:cTn id="126" presetID="10" presetClass="exit" presetSubtype="0" fill="hold" grpId="1" nodeType="withEffect">
                                  <p:stCondLst>
                                    <p:cond delay="4500"/>
                                  </p:stCondLst>
                                  <p:childTnLst>
                                    <p:animEffect transition="out" filter="fade">
                                      <p:cBhvr>
                                        <p:cTn id="127" dur="500"/>
                                        <p:tgtEl>
                                          <p:spTgt spid="26"/>
                                        </p:tgtEl>
                                      </p:cBhvr>
                                    </p:animEffect>
                                    <p:set>
                                      <p:cBhvr>
                                        <p:cTn id="128" dur="1" fill="hold">
                                          <p:stCondLst>
                                            <p:cond delay="499"/>
                                          </p:stCondLst>
                                        </p:cTn>
                                        <p:tgtEl>
                                          <p:spTgt spid="26"/>
                                        </p:tgtEl>
                                        <p:attrNameLst>
                                          <p:attrName>style.visibility</p:attrName>
                                        </p:attrNameLst>
                                      </p:cBhvr>
                                      <p:to>
                                        <p:strVal val="hidden"/>
                                      </p:to>
                                    </p:set>
                                  </p:childTnLst>
                                </p:cTn>
                              </p:par>
                              <p:par>
                                <p:cTn id="129" presetID="10" presetClass="entr" presetSubtype="0" fill="hold" grpId="0" nodeType="withEffect">
                                  <p:stCondLst>
                                    <p:cond delay="250"/>
                                  </p:stCondLst>
                                  <p:childTnLst>
                                    <p:set>
                                      <p:cBhvr>
                                        <p:cTn id="130" dur="1" fill="hold">
                                          <p:stCondLst>
                                            <p:cond delay="0"/>
                                          </p:stCondLst>
                                        </p:cTn>
                                        <p:tgtEl>
                                          <p:spTgt spid="25"/>
                                        </p:tgtEl>
                                        <p:attrNameLst>
                                          <p:attrName>style.visibility</p:attrName>
                                        </p:attrNameLst>
                                      </p:cBhvr>
                                      <p:to>
                                        <p:strVal val="visible"/>
                                      </p:to>
                                    </p:set>
                                    <p:animEffect transition="in" filter="fade">
                                      <p:cBhvr>
                                        <p:cTn id="131" dur="500"/>
                                        <p:tgtEl>
                                          <p:spTgt spid="25"/>
                                        </p:tgtEl>
                                      </p:cBhvr>
                                    </p:animEffect>
                                  </p:childTnLst>
                                </p:cTn>
                              </p:par>
                              <p:par>
                                <p:cTn id="132" presetID="10" presetClass="exit" presetSubtype="0" fill="hold" grpId="2" nodeType="withEffect">
                                  <p:stCondLst>
                                    <p:cond delay="750"/>
                                  </p:stCondLst>
                                  <p:childTnLst>
                                    <p:animEffect transition="out" filter="fade">
                                      <p:cBhvr>
                                        <p:cTn id="133" dur="500"/>
                                        <p:tgtEl>
                                          <p:spTgt spid="25"/>
                                        </p:tgtEl>
                                      </p:cBhvr>
                                    </p:animEffect>
                                    <p:set>
                                      <p:cBhvr>
                                        <p:cTn id="134" dur="1" fill="hold">
                                          <p:stCondLst>
                                            <p:cond delay="499"/>
                                          </p:stCondLst>
                                        </p:cTn>
                                        <p:tgtEl>
                                          <p:spTgt spid="25"/>
                                        </p:tgtEl>
                                        <p:attrNameLst>
                                          <p:attrName>style.visibility</p:attrName>
                                        </p:attrNameLst>
                                      </p:cBhvr>
                                      <p:to>
                                        <p:strVal val="hidden"/>
                                      </p:to>
                                    </p:set>
                                  </p:childTnLst>
                                </p:cTn>
                              </p:par>
                              <p:par>
                                <p:cTn id="135" presetID="10" presetClass="entr" presetSubtype="0" fill="hold" grpId="3" nodeType="withEffect">
                                  <p:stCondLst>
                                    <p:cond delay="1250"/>
                                  </p:stCondLst>
                                  <p:childTnLst>
                                    <p:set>
                                      <p:cBhvr>
                                        <p:cTn id="136" dur="1" fill="hold">
                                          <p:stCondLst>
                                            <p:cond delay="0"/>
                                          </p:stCondLst>
                                        </p:cTn>
                                        <p:tgtEl>
                                          <p:spTgt spid="25"/>
                                        </p:tgtEl>
                                        <p:attrNameLst>
                                          <p:attrName>style.visibility</p:attrName>
                                        </p:attrNameLst>
                                      </p:cBhvr>
                                      <p:to>
                                        <p:strVal val="visible"/>
                                      </p:to>
                                    </p:set>
                                    <p:animEffect transition="in" filter="fade">
                                      <p:cBhvr>
                                        <p:cTn id="137" dur="500"/>
                                        <p:tgtEl>
                                          <p:spTgt spid="25"/>
                                        </p:tgtEl>
                                      </p:cBhvr>
                                    </p:animEffect>
                                  </p:childTnLst>
                                </p:cTn>
                              </p:par>
                              <p:par>
                                <p:cTn id="138" presetID="10" presetClass="exit" presetSubtype="0" fill="hold" grpId="4" nodeType="withEffect">
                                  <p:stCondLst>
                                    <p:cond delay="1750"/>
                                  </p:stCondLst>
                                  <p:childTnLst>
                                    <p:animEffect transition="out" filter="fade">
                                      <p:cBhvr>
                                        <p:cTn id="139" dur="500"/>
                                        <p:tgtEl>
                                          <p:spTgt spid="25"/>
                                        </p:tgtEl>
                                      </p:cBhvr>
                                    </p:animEffect>
                                    <p:set>
                                      <p:cBhvr>
                                        <p:cTn id="140" dur="1" fill="hold">
                                          <p:stCondLst>
                                            <p:cond delay="499"/>
                                          </p:stCondLst>
                                        </p:cTn>
                                        <p:tgtEl>
                                          <p:spTgt spid="25"/>
                                        </p:tgtEl>
                                        <p:attrNameLst>
                                          <p:attrName>style.visibility</p:attrName>
                                        </p:attrNameLst>
                                      </p:cBhvr>
                                      <p:to>
                                        <p:strVal val="hidden"/>
                                      </p:to>
                                    </p:set>
                                  </p:childTnLst>
                                </p:cTn>
                              </p:par>
                              <p:par>
                                <p:cTn id="141" presetID="10" presetClass="entr" presetSubtype="0" fill="hold" grpId="5" nodeType="withEffect">
                                  <p:stCondLst>
                                    <p:cond delay="2250"/>
                                  </p:stCondLst>
                                  <p:childTnLst>
                                    <p:set>
                                      <p:cBhvr>
                                        <p:cTn id="142" dur="1" fill="hold">
                                          <p:stCondLst>
                                            <p:cond delay="0"/>
                                          </p:stCondLst>
                                        </p:cTn>
                                        <p:tgtEl>
                                          <p:spTgt spid="25"/>
                                        </p:tgtEl>
                                        <p:attrNameLst>
                                          <p:attrName>style.visibility</p:attrName>
                                        </p:attrNameLst>
                                      </p:cBhvr>
                                      <p:to>
                                        <p:strVal val="visible"/>
                                      </p:to>
                                    </p:set>
                                    <p:animEffect transition="in" filter="fade">
                                      <p:cBhvr>
                                        <p:cTn id="143" dur="500"/>
                                        <p:tgtEl>
                                          <p:spTgt spid="25"/>
                                        </p:tgtEl>
                                      </p:cBhvr>
                                    </p:animEffect>
                                  </p:childTnLst>
                                </p:cTn>
                              </p:par>
                              <p:par>
                                <p:cTn id="144" presetID="10" presetClass="exit" presetSubtype="0" fill="hold" grpId="6" nodeType="withEffect">
                                  <p:stCondLst>
                                    <p:cond delay="2750"/>
                                  </p:stCondLst>
                                  <p:childTnLst>
                                    <p:animEffect transition="out" filter="fade">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10" presetClass="entr" presetSubtype="0" fill="hold" grpId="7" nodeType="withEffect">
                                  <p:stCondLst>
                                    <p:cond delay="3250"/>
                                  </p:stCondLst>
                                  <p:childTnLst>
                                    <p:set>
                                      <p:cBhvr>
                                        <p:cTn id="148" dur="1" fill="hold">
                                          <p:stCondLst>
                                            <p:cond delay="0"/>
                                          </p:stCondLst>
                                        </p:cTn>
                                        <p:tgtEl>
                                          <p:spTgt spid="25"/>
                                        </p:tgtEl>
                                        <p:attrNameLst>
                                          <p:attrName>style.visibility</p:attrName>
                                        </p:attrNameLst>
                                      </p:cBhvr>
                                      <p:to>
                                        <p:strVal val="visible"/>
                                      </p:to>
                                    </p:set>
                                    <p:animEffect transition="in" filter="fade">
                                      <p:cBhvr>
                                        <p:cTn id="149" dur="500"/>
                                        <p:tgtEl>
                                          <p:spTgt spid="25"/>
                                        </p:tgtEl>
                                      </p:cBhvr>
                                    </p:animEffect>
                                  </p:childTnLst>
                                </p:cTn>
                              </p:par>
                              <p:par>
                                <p:cTn id="150" presetID="10" presetClass="exit" presetSubtype="0" fill="hold" grpId="8" nodeType="withEffect">
                                  <p:stCondLst>
                                    <p:cond delay="3750"/>
                                  </p:stCondLst>
                                  <p:childTnLst>
                                    <p:animEffect transition="out" filter="fade">
                                      <p:cBhvr>
                                        <p:cTn id="151" dur="500"/>
                                        <p:tgtEl>
                                          <p:spTgt spid="25"/>
                                        </p:tgtEl>
                                      </p:cBhvr>
                                    </p:animEffect>
                                    <p:set>
                                      <p:cBhvr>
                                        <p:cTn id="152" dur="1" fill="hold">
                                          <p:stCondLst>
                                            <p:cond delay="499"/>
                                          </p:stCondLst>
                                        </p:cTn>
                                        <p:tgtEl>
                                          <p:spTgt spid="25"/>
                                        </p:tgtEl>
                                        <p:attrNameLst>
                                          <p:attrName>style.visibility</p:attrName>
                                        </p:attrNameLst>
                                      </p:cBhvr>
                                      <p:to>
                                        <p:strVal val="hidden"/>
                                      </p:to>
                                    </p:set>
                                  </p:childTnLst>
                                </p:cTn>
                              </p:par>
                              <p:par>
                                <p:cTn id="153" presetID="10" presetClass="entr" presetSubtype="0" fill="hold" grpId="9" nodeType="withEffect">
                                  <p:stCondLst>
                                    <p:cond delay="4250"/>
                                  </p:stCondLst>
                                  <p:childTnLst>
                                    <p:set>
                                      <p:cBhvr>
                                        <p:cTn id="154" dur="1" fill="hold">
                                          <p:stCondLst>
                                            <p:cond delay="0"/>
                                          </p:stCondLst>
                                        </p:cTn>
                                        <p:tgtEl>
                                          <p:spTgt spid="25"/>
                                        </p:tgtEl>
                                        <p:attrNameLst>
                                          <p:attrName>style.visibility</p:attrName>
                                        </p:attrNameLst>
                                      </p:cBhvr>
                                      <p:to>
                                        <p:strVal val="visible"/>
                                      </p:to>
                                    </p:set>
                                    <p:animEffect transition="in" filter="fade">
                                      <p:cBhvr>
                                        <p:cTn id="155" dur="500"/>
                                        <p:tgtEl>
                                          <p:spTgt spid="25"/>
                                        </p:tgtEl>
                                      </p:cBhvr>
                                    </p:animEffect>
                                  </p:childTnLst>
                                </p:cTn>
                              </p:par>
                              <p:par>
                                <p:cTn id="156" presetID="10" presetClass="exit" presetSubtype="0" fill="hold" grpId="1" nodeType="withEffect">
                                  <p:stCondLst>
                                    <p:cond delay="4750"/>
                                  </p:stCondLst>
                                  <p:childTnLst>
                                    <p:animEffect transition="out" filter="fade">
                                      <p:cBhvr>
                                        <p:cTn id="157" dur="500"/>
                                        <p:tgtEl>
                                          <p:spTgt spid="25"/>
                                        </p:tgtEl>
                                      </p:cBhvr>
                                    </p:animEffect>
                                    <p:set>
                                      <p:cBhvr>
                                        <p:cTn id="158" dur="1" fill="hold">
                                          <p:stCondLst>
                                            <p:cond delay="499"/>
                                          </p:stCondLst>
                                        </p:cTn>
                                        <p:tgtEl>
                                          <p:spTgt spid="25"/>
                                        </p:tgtEl>
                                        <p:attrNameLst>
                                          <p:attrName>style.visibility</p:attrName>
                                        </p:attrNameLst>
                                      </p:cBhvr>
                                      <p:to>
                                        <p:strVal val="hidden"/>
                                      </p:to>
                                    </p:set>
                                  </p:childTnLst>
                                </p:cTn>
                              </p:par>
                              <p:par>
                                <p:cTn id="159" presetID="10" presetClass="entr" presetSubtype="0" fill="hold" grpId="0" nodeType="withEffect">
                                  <p:stCondLst>
                                    <p:cond delay="25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500"/>
                                        <p:tgtEl>
                                          <p:spTgt spid="23"/>
                                        </p:tgtEl>
                                      </p:cBhvr>
                                    </p:animEffect>
                                  </p:childTnLst>
                                </p:cTn>
                              </p:par>
                              <p:par>
                                <p:cTn id="162" presetID="10" presetClass="exit" presetSubtype="0" fill="hold" grpId="2" nodeType="withEffect">
                                  <p:stCondLst>
                                    <p:cond delay="750"/>
                                  </p:stCondLst>
                                  <p:childTnLst>
                                    <p:animEffect transition="out" filter="fade">
                                      <p:cBhvr>
                                        <p:cTn id="163" dur="500"/>
                                        <p:tgtEl>
                                          <p:spTgt spid="23"/>
                                        </p:tgtEl>
                                      </p:cBhvr>
                                    </p:animEffect>
                                    <p:set>
                                      <p:cBhvr>
                                        <p:cTn id="164" dur="1" fill="hold">
                                          <p:stCondLst>
                                            <p:cond delay="499"/>
                                          </p:stCondLst>
                                        </p:cTn>
                                        <p:tgtEl>
                                          <p:spTgt spid="23"/>
                                        </p:tgtEl>
                                        <p:attrNameLst>
                                          <p:attrName>style.visibility</p:attrName>
                                        </p:attrNameLst>
                                      </p:cBhvr>
                                      <p:to>
                                        <p:strVal val="hidden"/>
                                      </p:to>
                                    </p:set>
                                  </p:childTnLst>
                                </p:cTn>
                              </p:par>
                              <p:par>
                                <p:cTn id="165" presetID="10" presetClass="entr" presetSubtype="0" fill="hold" grpId="3" nodeType="withEffect">
                                  <p:stCondLst>
                                    <p:cond delay="1250"/>
                                  </p:stCondLst>
                                  <p:childTnLst>
                                    <p:set>
                                      <p:cBhvr>
                                        <p:cTn id="166" dur="1" fill="hold">
                                          <p:stCondLst>
                                            <p:cond delay="0"/>
                                          </p:stCondLst>
                                        </p:cTn>
                                        <p:tgtEl>
                                          <p:spTgt spid="23"/>
                                        </p:tgtEl>
                                        <p:attrNameLst>
                                          <p:attrName>style.visibility</p:attrName>
                                        </p:attrNameLst>
                                      </p:cBhvr>
                                      <p:to>
                                        <p:strVal val="visible"/>
                                      </p:to>
                                    </p:set>
                                    <p:animEffect transition="in" filter="fade">
                                      <p:cBhvr>
                                        <p:cTn id="167" dur="500"/>
                                        <p:tgtEl>
                                          <p:spTgt spid="23"/>
                                        </p:tgtEl>
                                      </p:cBhvr>
                                    </p:animEffect>
                                  </p:childTnLst>
                                </p:cTn>
                              </p:par>
                              <p:par>
                                <p:cTn id="168" presetID="10" presetClass="exit" presetSubtype="0" fill="hold" grpId="4" nodeType="withEffect">
                                  <p:stCondLst>
                                    <p:cond delay="1750"/>
                                  </p:stCondLst>
                                  <p:childTnLst>
                                    <p:animEffect transition="out" filter="fad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par>
                                <p:cTn id="171" presetID="10" presetClass="entr" presetSubtype="0" fill="hold" grpId="5" nodeType="withEffect">
                                  <p:stCondLst>
                                    <p:cond delay="2250"/>
                                  </p:stCondLst>
                                  <p:childTnLst>
                                    <p:set>
                                      <p:cBhvr>
                                        <p:cTn id="172" dur="1" fill="hold">
                                          <p:stCondLst>
                                            <p:cond delay="0"/>
                                          </p:stCondLst>
                                        </p:cTn>
                                        <p:tgtEl>
                                          <p:spTgt spid="23"/>
                                        </p:tgtEl>
                                        <p:attrNameLst>
                                          <p:attrName>style.visibility</p:attrName>
                                        </p:attrNameLst>
                                      </p:cBhvr>
                                      <p:to>
                                        <p:strVal val="visible"/>
                                      </p:to>
                                    </p:set>
                                    <p:animEffect transition="in" filter="fade">
                                      <p:cBhvr>
                                        <p:cTn id="173" dur="500"/>
                                        <p:tgtEl>
                                          <p:spTgt spid="23"/>
                                        </p:tgtEl>
                                      </p:cBhvr>
                                    </p:animEffect>
                                  </p:childTnLst>
                                </p:cTn>
                              </p:par>
                              <p:par>
                                <p:cTn id="174" presetID="10" presetClass="exit" presetSubtype="0" fill="hold" grpId="6" nodeType="withEffect">
                                  <p:stCondLst>
                                    <p:cond delay="275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ntr" presetSubtype="0" fill="hold" grpId="7" nodeType="withEffect">
                                  <p:stCondLst>
                                    <p:cond delay="3250"/>
                                  </p:stCondLst>
                                  <p:childTnLst>
                                    <p:set>
                                      <p:cBhvr>
                                        <p:cTn id="178" dur="1" fill="hold">
                                          <p:stCondLst>
                                            <p:cond delay="0"/>
                                          </p:stCondLst>
                                        </p:cTn>
                                        <p:tgtEl>
                                          <p:spTgt spid="23"/>
                                        </p:tgtEl>
                                        <p:attrNameLst>
                                          <p:attrName>style.visibility</p:attrName>
                                        </p:attrNameLst>
                                      </p:cBhvr>
                                      <p:to>
                                        <p:strVal val="visible"/>
                                      </p:to>
                                    </p:set>
                                    <p:animEffect transition="in" filter="fade">
                                      <p:cBhvr>
                                        <p:cTn id="179" dur="500"/>
                                        <p:tgtEl>
                                          <p:spTgt spid="23"/>
                                        </p:tgtEl>
                                      </p:cBhvr>
                                    </p:animEffect>
                                  </p:childTnLst>
                                </p:cTn>
                              </p:par>
                              <p:par>
                                <p:cTn id="180" presetID="10" presetClass="exit" presetSubtype="0" fill="hold" grpId="8" nodeType="withEffect">
                                  <p:stCondLst>
                                    <p:cond delay="3750"/>
                                  </p:stCondLst>
                                  <p:childTnLst>
                                    <p:animEffect transition="out" filter="fade">
                                      <p:cBhvr>
                                        <p:cTn id="181" dur="500"/>
                                        <p:tgtEl>
                                          <p:spTgt spid="23"/>
                                        </p:tgtEl>
                                      </p:cBhvr>
                                    </p:animEffect>
                                    <p:set>
                                      <p:cBhvr>
                                        <p:cTn id="182" dur="1" fill="hold">
                                          <p:stCondLst>
                                            <p:cond delay="499"/>
                                          </p:stCondLst>
                                        </p:cTn>
                                        <p:tgtEl>
                                          <p:spTgt spid="23"/>
                                        </p:tgtEl>
                                        <p:attrNameLst>
                                          <p:attrName>style.visibility</p:attrName>
                                        </p:attrNameLst>
                                      </p:cBhvr>
                                      <p:to>
                                        <p:strVal val="hidden"/>
                                      </p:to>
                                    </p:set>
                                  </p:childTnLst>
                                </p:cTn>
                              </p:par>
                              <p:par>
                                <p:cTn id="183" presetID="10" presetClass="entr" presetSubtype="0" fill="hold" grpId="9" nodeType="withEffect">
                                  <p:stCondLst>
                                    <p:cond delay="4250"/>
                                  </p:stCondLst>
                                  <p:childTnLst>
                                    <p:set>
                                      <p:cBhvr>
                                        <p:cTn id="184" dur="1" fill="hold">
                                          <p:stCondLst>
                                            <p:cond delay="0"/>
                                          </p:stCondLst>
                                        </p:cTn>
                                        <p:tgtEl>
                                          <p:spTgt spid="23"/>
                                        </p:tgtEl>
                                        <p:attrNameLst>
                                          <p:attrName>style.visibility</p:attrName>
                                        </p:attrNameLst>
                                      </p:cBhvr>
                                      <p:to>
                                        <p:strVal val="visible"/>
                                      </p:to>
                                    </p:set>
                                    <p:animEffect transition="in" filter="fade">
                                      <p:cBhvr>
                                        <p:cTn id="185" dur="500"/>
                                        <p:tgtEl>
                                          <p:spTgt spid="23"/>
                                        </p:tgtEl>
                                      </p:cBhvr>
                                    </p:animEffect>
                                  </p:childTnLst>
                                </p:cTn>
                              </p:par>
                              <p:par>
                                <p:cTn id="186" presetID="10" presetClass="exit" presetSubtype="0" fill="hold" grpId="1" nodeType="withEffect">
                                  <p:stCondLst>
                                    <p:cond delay="4750"/>
                                  </p:stCondLst>
                                  <p:childTnLst>
                                    <p:animEffect transition="out" filter="fade">
                                      <p:cBhvr>
                                        <p:cTn id="187" dur="500"/>
                                        <p:tgtEl>
                                          <p:spTgt spid="23"/>
                                        </p:tgtEl>
                                      </p:cBhvr>
                                    </p:animEffect>
                                    <p:set>
                                      <p:cBhvr>
                                        <p:cTn id="188" dur="1" fill="hold">
                                          <p:stCondLst>
                                            <p:cond delay="499"/>
                                          </p:stCondLst>
                                        </p:cTn>
                                        <p:tgtEl>
                                          <p:spTgt spid="23"/>
                                        </p:tgtEl>
                                        <p:attrNameLst>
                                          <p:attrName>style.visibility</p:attrName>
                                        </p:attrNameLst>
                                      </p:cBhvr>
                                      <p:to>
                                        <p:strVal val="hidden"/>
                                      </p:to>
                                    </p:set>
                                  </p:childTnLst>
                                </p:cTn>
                              </p:par>
                              <p:par>
                                <p:cTn id="189" presetID="10" presetClass="entr" presetSubtype="0" fill="hold" grpId="0" nodeType="withEffect">
                                  <p:stCondLst>
                                    <p:cond delay="500"/>
                                  </p:stCondLst>
                                  <p:childTnLst>
                                    <p:set>
                                      <p:cBhvr>
                                        <p:cTn id="190" dur="1" fill="hold">
                                          <p:stCondLst>
                                            <p:cond delay="0"/>
                                          </p:stCondLst>
                                        </p:cTn>
                                        <p:tgtEl>
                                          <p:spTgt spid="27"/>
                                        </p:tgtEl>
                                        <p:attrNameLst>
                                          <p:attrName>style.visibility</p:attrName>
                                        </p:attrNameLst>
                                      </p:cBhvr>
                                      <p:to>
                                        <p:strVal val="visible"/>
                                      </p:to>
                                    </p:set>
                                    <p:animEffect transition="in" filter="fade">
                                      <p:cBhvr>
                                        <p:cTn id="191" dur="500"/>
                                        <p:tgtEl>
                                          <p:spTgt spid="27"/>
                                        </p:tgtEl>
                                      </p:cBhvr>
                                    </p:animEffect>
                                  </p:childTnLst>
                                </p:cTn>
                              </p:par>
                              <p:par>
                                <p:cTn id="192" presetID="10" presetClass="exit" presetSubtype="0" fill="hold" grpId="2" nodeType="withEffect">
                                  <p:stCondLst>
                                    <p:cond delay="1000"/>
                                  </p:stCondLst>
                                  <p:childTnLst>
                                    <p:animEffect transition="out" filter="fade">
                                      <p:cBhvr>
                                        <p:cTn id="193" dur="500"/>
                                        <p:tgtEl>
                                          <p:spTgt spid="27"/>
                                        </p:tgtEl>
                                      </p:cBhvr>
                                    </p:animEffect>
                                    <p:set>
                                      <p:cBhvr>
                                        <p:cTn id="194" dur="1" fill="hold">
                                          <p:stCondLst>
                                            <p:cond delay="499"/>
                                          </p:stCondLst>
                                        </p:cTn>
                                        <p:tgtEl>
                                          <p:spTgt spid="27"/>
                                        </p:tgtEl>
                                        <p:attrNameLst>
                                          <p:attrName>style.visibility</p:attrName>
                                        </p:attrNameLst>
                                      </p:cBhvr>
                                      <p:to>
                                        <p:strVal val="hidden"/>
                                      </p:to>
                                    </p:set>
                                  </p:childTnLst>
                                </p:cTn>
                              </p:par>
                              <p:par>
                                <p:cTn id="195" presetID="10" presetClass="entr" presetSubtype="0" fill="hold" grpId="3" nodeType="withEffect">
                                  <p:stCondLst>
                                    <p:cond delay="1500"/>
                                  </p:stCondLst>
                                  <p:childTnLst>
                                    <p:set>
                                      <p:cBhvr>
                                        <p:cTn id="196" dur="1" fill="hold">
                                          <p:stCondLst>
                                            <p:cond delay="0"/>
                                          </p:stCondLst>
                                        </p:cTn>
                                        <p:tgtEl>
                                          <p:spTgt spid="27"/>
                                        </p:tgtEl>
                                        <p:attrNameLst>
                                          <p:attrName>style.visibility</p:attrName>
                                        </p:attrNameLst>
                                      </p:cBhvr>
                                      <p:to>
                                        <p:strVal val="visible"/>
                                      </p:to>
                                    </p:set>
                                    <p:animEffect transition="in" filter="fade">
                                      <p:cBhvr>
                                        <p:cTn id="197" dur="500"/>
                                        <p:tgtEl>
                                          <p:spTgt spid="27"/>
                                        </p:tgtEl>
                                      </p:cBhvr>
                                    </p:animEffect>
                                  </p:childTnLst>
                                </p:cTn>
                              </p:par>
                              <p:par>
                                <p:cTn id="198" presetID="10" presetClass="exit" presetSubtype="0" fill="hold" grpId="4" nodeType="withEffect">
                                  <p:stCondLst>
                                    <p:cond delay="2000"/>
                                  </p:stCondLst>
                                  <p:childTnLst>
                                    <p:animEffect transition="out" filter="fade">
                                      <p:cBhvr>
                                        <p:cTn id="199" dur="500"/>
                                        <p:tgtEl>
                                          <p:spTgt spid="27"/>
                                        </p:tgtEl>
                                      </p:cBhvr>
                                    </p:animEffect>
                                    <p:set>
                                      <p:cBhvr>
                                        <p:cTn id="200" dur="1" fill="hold">
                                          <p:stCondLst>
                                            <p:cond delay="499"/>
                                          </p:stCondLst>
                                        </p:cTn>
                                        <p:tgtEl>
                                          <p:spTgt spid="27"/>
                                        </p:tgtEl>
                                        <p:attrNameLst>
                                          <p:attrName>style.visibility</p:attrName>
                                        </p:attrNameLst>
                                      </p:cBhvr>
                                      <p:to>
                                        <p:strVal val="hidden"/>
                                      </p:to>
                                    </p:set>
                                  </p:childTnLst>
                                </p:cTn>
                              </p:par>
                              <p:par>
                                <p:cTn id="201" presetID="10" presetClass="entr" presetSubtype="0" fill="hold" grpId="5" nodeType="withEffect">
                                  <p:stCondLst>
                                    <p:cond delay="2500"/>
                                  </p:stCondLst>
                                  <p:childTnLst>
                                    <p:set>
                                      <p:cBhvr>
                                        <p:cTn id="202" dur="1" fill="hold">
                                          <p:stCondLst>
                                            <p:cond delay="0"/>
                                          </p:stCondLst>
                                        </p:cTn>
                                        <p:tgtEl>
                                          <p:spTgt spid="27"/>
                                        </p:tgtEl>
                                        <p:attrNameLst>
                                          <p:attrName>style.visibility</p:attrName>
                                        </p:attrNameLst>
                                      </p:cBhvr>
                                      <p:to>
                                        <p:strVal val="visible"/>
                                      </p:to>
                                    </p:set>
                                    <p:animEffect transition="in" filter="fade">
                                      <p:cBhvr>
                                        <p:cTn id="203" dur="500"/>
                                        <p:tgtEl>
                                          <p:spTgt spid="27"/>
                                        </p:tgtEl>
                                      </p:cBhvr>
                                    </p:animEffect>
                                  </p:childTnLst>
                                </p:cTn>
                              </p:par>
                              <p:par>
                                <p:cTn id="204" presetID="10" presetClass="exit" presetSubtype="0" fill="hold" grpId="6" nodeType="withEffect">
                                  <p:stCondLst>
                                    <p:cond delay="3000"/>
                                  </p:stCondLst>
                                  <p:childTnLst>
                                    <p:animEffect transition="out" filter="fade">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0" presetClass="entr" presetSubtype="0" fill="hold" grpId="7" nodeType="withEffect">
                                  <p:stCondLst>
                                    <p:cond delay="3500"/>
                                  </p:stCondLst>
                                  <p:childTnLst>
                                    <p:set>
                                      <p:cBhvr>
                                        <p:cTn id="208" dur="1" fill="hold">
                                          <p:stCondLst>
                                            <p:cond delay="0"/>
                                          </p:stCondLst>
                                        </p:cTn>
                                        <p:tgtEl>
                                          <p:spTgt spid="27"/>
                                        </p:tgtEl>
                                        <p:attrNameLst>
                                          <p:attrName>style.visibility</p:attrName>
                                        </p:attrNameLst>
                                      </p:cBhvr>
                                      <p:to>
                                        <p:strVal val="visible"/>
                                      </p:to>
                                    </p:set>
                                    <p:animEffect transition="in" filter="fade">
                                      <p:cBhvr>
                                        <p:cTn id="209" dur="500"/>
                                        <p:tgtEl>
                                          <p:spTgt spid="27"/>
                                        </p:tgtEl>
                                      </p:cBhvr>
                                    </p:animEffect>
                                  </p:childTnLst>
                                </p:cTn>
                              </p:par>
                              <p:par>
                                <p:cTn id="210" presetID="10" presetClass="exit" presetSubtype="0" fill="hold" grpId="8" nodeType="withEffect">
                                  <p:stCondLst>
                                    <p:cond delay="4000"/>
                                  </p:stCondLst>
                                  <p:childTnLst>
                                    <p:animEffect transition="out" filter="fade">
                                      <p:cBhvr>
                                        <p:cTn id="211" dur="500"/>
                                        <p:tgtEl>
                                          <p:spTgt spid="27"/>
                                        </p:tgtEl>
                                      </p:cBhvr>
                                    </p:animEffect>
                                    <p:set>
                                      <p:cBhvr>
                                        <p:cTn id="212" dur="1" fill="hold">
                                          <p:stCondLst>
                                            <p:cond delay="499"/>
                                          </p:stCondLst>
                                        </p:cTn>
                                        <p:tgtEl>
                                          <p:spTgt spid="27"/>
                                        </p:tgtEl>
                                        <p:attrNameLst>
                                          <p:attrName>style.visibility</p:attrName>
                                        </p:attrNameLst>
                                      </p:cBhvr>
                                      <p:to>
                                        <p:strVal val="hidden"/>
                                      </p:to>
                                    </p:set>
                                  </p:childTnLst>
                                </p:cTn>
                              </p:par>
                              <p:par>
                                <p:cTn id="213" presetID="10" presetClass="entr" presetSubtype="0" fill="hold" grpId="9" nodeType="withEffect">
                                  <p:stCondLst>
                                    <p:cond delay="4500"/>
                                  </p:stCondLst>
                                  <p:childTnLst>
                                    <p:set>
                                      <p:cBhvr>
                                        <p:cTn id="214" dur="1" fill="hold">
                                          <p:stCondLst>
                                            <p:cond delay="0"/>
                                          </p:stCondLst>
                                        </p:cTn>
                                        <p:tgtEl>
                                          <p:spTgt spid="27"/>
                                        </p:tgtEl>
                                        <p:attrNameLst>
                                          <p:attrName>style.visibility</p:attrName>
                                        </p:attrNameLst>
                                      </p:cBhvr>
                                      <p:to>
                                        <p:strVal val="visible"/>
                                      </p:to>
                                    </p:set>
                                    <p:animEffect transition="in" filter="fade">
                                      <p:cBhvr>
                                        <p:cTn id="215" dur="500"/>
                                        <p:tgtEl>
                                          <p:spTgt spid="27"/>
                                        </p:tgtEl>
                                      </p:cBhvr>
                                    </p:animEffect>
                                  </p:childTnLst>
                                </p:cTn>
                              </p:par>
                              <p:par>
                                <p:cTn id="216" presetID="10" presetClass="exit" presetSubtype="0" fill="hold" grpId="1" nodeType="withEffect">
                                  <p:stCondLst>
                                    <p:cond delay="5000"/>
                                  </p:stCondLst>
                                  <p:childTnLst>
                                    <p:animEffect transition="out" filter="fade">
                                      <p:cBhvr>
                                        <p:cTn id="217" dur="500"/>
                                        <p:tgtEl>
                                          <p:spTgt spid="27"/>
                                        </p:tgtEl>
                                      </p:cBhvr>
                                    </p:animEffect>
                                    <p:set>
                                      <p:cBhvr>
                                        <p:cTn id="218" dur="1" fill="hold">
                                          <p:stCondLst>
                                            <p:cond delay="499"/>
                                          </p:stCondLst>
                                        </p:cTn>
                                        <p:tgtEl>
                                          <p:spTgt spid="27"/>
                                        </p:tgtEl>
                                        <p:attrNameLst>
                                          <p:attrName>style.visibility</p:attrName>
                                        </p:attrNameLst>
                                      </p:cBhvr>
                                      <p:to>
                                        <p:strVal val="hidden"/>
                                      </p:to>
                                    </p:set>
                                  </p:childTnLst>
                                </p:cTn>
                              </p:par>
                              <p:par>
                                <p:cTn id="219" presetID="10" presetClass="entr" presetSubtype="0" fill="hold" grpId="0" nodeType="withEffect">
                                  <p:stCondLst>
                                    <p:cond delay="750"/>
                                  </p:stCondLst>
                                  <p:childTnLst>
                                    <p:set>
                                      <p:cBhvr>
                                        <p:cTn id="220" dur="1" fill="hold">
                                          <p:stCondLst>
                                            <p:cond delay="0"/>
                                          </p:stCondLst>
                                        </p:cTn>
                                        <p:tgtEl>
                                          <p:spTgt spid="22"/>
                                        </p:tgtEl>
                                        <p:attrNameLst>
                                          <p:attrName>style.visibility</p:attrName>
                                        </p:attrNameLst>
                                      </p:cBhvr>
                                      <p:to>
                                        <p:strVal val="visible"/>
                                      </p:to>
                                    </p:set>
                                    <p:animEffect transition="in" filter="fade">
                                      <p:cBhvr>
                                        <p:cTn id="221" dur="500"/>
                                        <p:tgtEl>
                                          <p:spTgt spid="22"/>
                                        </p:tgtEl>
                                      </p:cBhvr>
                                    </p:animEffect>
                                  </p:childTnLst>
                                </p:cTn>
                              </p:par>
                              <p:par>
                                <p:cTn id="222" presetID="10" presetClass="exit" presetSubtype="0" fill="hold" grpId="2" nodeType="withEffect">
                                  <p:stCondLst>
                                    <p:cond delay="1250"/>
                                  </p:stCondLst>
                                  <p:childTnLst>
                                    <p:animEffect transition="out" filter="fade">
                                      <p:cBhvr>
                                        <p:cTn id="223" dur="500"/>
                                        <p:tgtEl>
                                          <p:spTgt spid="22"/>
                                        </p:tgtEl>
                                      </p:cBhvr>
                                    </p:animEffect>
                                    <p:set>
                                      <p:cBhvr>
                                        <p:cTn id="224" dur="1" fill="hold">
                                          <p:stCondLst>
                                            <p:cond delay="499"/>
                                          </p:stCondLst>
                                        </p:cTn>
                                        <p:tgtEl>
                                          <p:spTgt spid="22"/>
                                        </p:tgtEl>
                                        <p:attrNameLst>
                                          <p:attrName>style.visibility</p:attrName>
                                        </p:attrNameLst>
                                      </p:cBhvr>
                                      <p:to>
                                        <p:strVal val="hidden"/>
                                      </p:to>
                                    </p:set>
                                  </p:childTnLst>
                                </p:cTn>
                              </p:par>
                              <p:par>
                                <p:cTn id="225" presetID="10" presetClass="entr" presetSubtype="0" fill="hold" grpId="3" nodeType="withEffect">
                                  <p:stCondLst>
                                    <p:cond delay="1750"/>
                                  </p:stCondLst>
                                  <p:childTnLst>
                                    <p:set>
                                      <p:cBhvr>
                                        <p:cTn id="226" dur="1" fill="hold">
                                          <p:stCondLst>
                                            <p:cond delay="0"/>
                                          </p:stCondLst>
                                        </p:cTn>
                                        <p:tgtEl>
                                          <p:spTgt spid="22"/>
                                        </p:tgtEl>
                                        <p:attrNameLst>
                                          <p:attrName>style.visibility</p:attrName>
                                        </p:attrNameLst>
                                      </p:cBhvr>
                                      <p:to>
                                        <p:strVal val="visible"/>
                                      </p:to>
                                    </p:set>
                                    <p:animEffect transition="in" filter="fade">
                                      <p:cBhvr>
                                        <p:cTn id="227" dur="500"/>
                                        <p:tgtEl>
                                          <p:spTgt spid="22"/>
                                        </p:tgtEl>
                                      </p:cBhvr>
                                    </p:animEffect>
                                  </p:childTnLst>
                                </p:cTn>
                              </p:par>
                              <p:par>
                                <p:cTn id="228" presetID="10" presetClass="exit" presetSubtype="0" fill="hold" grpId="4" nodeType="withEffect">
                                  <p:stCondLst>
                                    <p:cond delay="2250"/>
                                  </p:stCondLst>
                                  <p:childTnLst>
                                    <p:animEffect transition="out" filter="fade">
                                      <p:cBhvr>
                                        <p:cTn id="229" dur="500"/>
                                        <p:tgtEl>
                                          <p:spTgt spid="22"/>
                                        </p:tgtEl>
                                      </p:cBhvr>
                                    </p:animEffect>
                                    <p:set>
                                      <p:cBhvr>
                                        <p:cTn id="230" dur="1" fill="hold">
                                          <p:stCondLst>
                                            <p:cond delay="499"/>
                                          </p:stCondLst>
                                        </p:cTn>
                                        <p:tgtEl>
                                          <p:spTgt spid="22"/>
                                        </p:tgtEl>
                                        <p:attrNameLst>
                                          <p:attrName>style.visibility</p:attrName>
                                        </p:attrNameLst>
                                      </p:cBhvr>
                                      <p:to>
                                        <p:strVal val="hidden"/>
                                      </p:to>
                                    </p:set>
                                  </p:childTnLst>
                                </p:cTn>
                              </p:par>
                              <p:par>
                                <p:cTn id="231" presetID="10" presetClass="entr" presetSubtype="0" fill="hold" grpId="5" nodeType="withEffect">
                                  <p:stCondLst>
                                    <p:cond delay="2750"/>
                                  </p:stCondLst>
                                  <p:childTnLst>
                                    <p:set>
                                      <p:cBhvr>
                                        <p:cTn id="232" dur="1" fill="hold">
                                          <p:stCondLst>
                                            <p:cond delay="0"/>
                                          </p:stCondLst>
                                        </p:cTn>
                                        <p:tgtEl>
                                          <p:spTgt spid="22"/>
                                        </p:tgtEl>
                                        <p:attrNameLst>
                                          <p:attrName>style.visibility</p:attrName>
                                        </p:attrNameLst>
                                      </p:cBhvr>
                                      <p:to>
                                        <p:strVal val="visible"/>
                                      </p:to>
                                    </p:set>
                                    <p:animEffect transition="in" filter="fade">
                                      <p:cBhvr>
                                        <p:cTn id="233" dur="500"/>
                                        <p:tgtEl>
                                          <p:spTgt spid="22"/>
                                        </p:tgtEl>
                                      </p:cBhvr>
                                    </p:animEffect>
                                  </p:childTnLst>
                                </p:cTn>
                              </p:par>
                              <p:par>
                                <p:cTn id="234" presetID="10" presetClass="exit" presetSubtype="0" fill="hold" grpId="6" nodeType="withEffect">
                                  <p:stCondLst>
                                    <p:cond delay="3250"/>
                                  </p:stCondLst>
                                  <p:childTnLst>
                                    <p:animEffect transition="out" filter="fade">
                                      <p:cBhvr>
                                        <p:cTn id="235" dur="500"/>
                                        <p:tgtEl>
                                          <p:spTgt spid="22"/>
                                        </p:tgtEl>
                                      </p:cBhvr>
                                    </p:animEffect>
                                    <p:set>
                                      <p:cBhvr>
                                        <p:cTn id="236" dur="1" fill="hold">
                                          <p:stCondLst>
                                            <p:cond delay="499"/>
                                          </p:stCondLst>
                                        </p:cTn>
                                        <p:tgtEl>
                                          <p:spTgt spid="22"/>
                                        </p:tgtEl>
                                        <p:attrNameLst>
                                          <p:attrName>style.visibility</p:attrName>
                                        </p:attrNameLst>
                                      </p:cBhvr>
                                      <p:to>
                                        <p:strVal val="hidden"/>
                                      </p:to>
                                    </p:set>
                                  </p:childTnLst>
                                </p:cTn>
                              </p:par>
                              <p:par>
                                <p:cTn id="237" presetID="10" presetClass="entr" presetSubtype="0" fill="hold" grpId="7" nodeType="withEffect">
                                  <p:stCondLst>
                                    <p:cond delay="3750"/>
                                  </p:stCondLst>
                                  <p:childTnLst>
                                    <p:set>
                                      <p:cBhvr>
                                        <p:cTn id="238" dur="1" fill="hold">
                                          <p:stCondLst>
                                            <p:cond delay="0"/>
                                          </p:stCondLst>
                                        </p:cTn>
                                        <p:tgtEl>
                                          <p:spTgt spid="22"/>
                                        </p:tgtEl>
                                        <p:attrNameLst>
                                          <p:attrName>style.visibility</p:attrName>
                                        </p:attrNameLst>
                                      </p:cBhvr>
                                      <p:to>
                                        <p:strVal val="visible"/>
                                      </p:to>
                                    </p:set>
                                    <p:animEffect transition="in" filter="fade">
                                      <p:cBhvr>
                                        <p:cTn id="239" dur="500"/>
                                        <p:tgtEl>
                                          <p:spTgt spid="22"/>
                                        </p:tgtEl>
                                      </p:cBhvr>
                                    </p:animEffect>
                                  </p:childTnLst>
                                </p:cTn>
                              </p:par>
                              <p:par>
                                <p:cTn id="240" presetID="10" presetClass="exit" presetSubtype="0" fill="hold" grpId="8" nodeType="withEffect">
                                  <p:stCondLst>
                                    <p:cond delay="4250"/>
                                  </p:stCondLst>
                                  <p:childTnLst>
                                    <p:animEffect transition="out" filter="fade">
                                      <p:cBhvr>
                                        <p:cTn id="241" dur="500"/>
                                        <p:tgtEl>
                                          <p:spTgt spid="22"/>
                                        </p:tgtEl>
                                      </p:cBhvr>
                                    </p:animEffect>
                                    <p:set>
                                      <p:cBhvr>
                                        <p:cTn id="242" dur="1" fill="hold">
                                          <p:stCondLst>
                                            <p:cond delay="499"/>
                                          </p:stCondLst>
                                        </p:cTn>
                                        <p:tgtEl>
                                          <p:spTgt spid="22"/>
                                        </p:tgtEl>
                                        <p:attrNameLst>
                                          <p:attrName>style.visibility</p:attrName>
                                        </p:attrNameLst>
                                      </p:cBhvr>
                                      <p:to>
                                        <p:strVal val="hidden"/>
                                      </p:to>
                                    </p:set>
                                  </p:childTnLst>
                                </p:cTn>
                              </p:par>
                              <p:par>
                                <p:cTn id="243" presetID="10" presetClass="entr" presetSubtype="0" fill="hold" grpId="9" nodeType="withEffect">
                                  <p:stCondLst>
                                    <p:cond delay="4750"/>
                                  </p:stCondLst>
                                  <p:childTnLst>
                                    <p:set>
                                      <p:cBhvr>
                                        <p:cTn id="244" dur="1" fill="hold">
                                          <p:stCondLst>
                                            <p:cond delay="0"/>
                                          </p:stCondLst>
                                        </p:cTn>
                                        <p:tgtEl>
                                          <p:spTgt spid="22"/>
                                        </p:tgtEl>
                                        <p:attrNameLst>
                                          <p:attrName>style.visibility</p:attrName>
                                        </p:attrNameLst>
                                      </p:cBhvr>
                                      <p:to>
                                        <p:strVal val="visible"/>
                                      </p:to>
                                    </p:set>
                                    <p:animEffect transition="in" filter="fade">
                                      <p:cBhvr>
                                        <p:cTn id="245" dur="500"/>
                                        <p:tgtEl>
                                          <p:spTgt spid="22"/>
                                        </p:tgtEl>
                                      </p:cBhvr>
                                    </p:animEffect>
                                  </p:childTnLst>
                                </p:cTn>
                              </p:par>
                              <p:par>
                                <p:cTn id="246" presetID="10" presetClass="exit" presetSubtype="0" fill="hold" grpId="1" nodeType="withEffect">
                                  <p:stCondLst>
                                    <p:cond delay="5250"/>
                                  </p:stCondLst>
                                  <p:childTnLst>
                                    <p:animEffect transition="out" filter="fade">
                                      <p:cBhvr>
                                        <p:cTn id="247" dur="500"/>
                                        <p:tgtEl>
                                          <p:spTgt spid="22"/>
                                        </p:tgtEl>
                                      </p:cBhvr>
                                    </p:animEffect>
                                    <p:set>
                                      <p:cBhvr>
                                        <p:cTn id="248" dur="1" fill="hold">
                                          <p:stCondLst>
                                            <p:cond delay="499"/>
                                          </p:stCondLst>
                                        </p:cTn>
                                        <p:tgtEl>
                                          <p:spTgt spid="22"/>
                                        </p:tgtEl>
                                        <p:attrNameLst>
                                          <p:attrName>style.visibility</p:attrName>
                                        </p:attrNameLst>
                                      </p:cBhvr>
                                      <p:to>
                                        <p:strVal val="hidden"/>
                                      </p:to>
                                    </p:set>
                                  </p:childTnLst>
                                </p:cTn>
                              </p:par>
                              <p:par>
                                <p:cTn id="249" presetID="16" presetClass="exit" presetSubtype="21" fill="hold" grpId="1" nodeType="withEffect">
                                  <p:stCondLst>
                                    <p:cond delay="4250"/>
                                  </p:stCondLst>
                                  <p:childTnLst>
                                    <p:animEffect transition="out" filter="barn(inVertical)">
                                      <p:cBhvr>
                                        <p:cTn id="250" dur="1000"/>
                                        <p:tgtEl>
                                          <p:spTgt spid="11"/>
                                        </p:tgtEl>
                                      </p:cBhvr>
                                    </p:animEffect>
                                    <p:set>
                                      <p:cBhvr>
                                        <p:cTn id="251" dur="1" fill="hold">
                                          <p:stCondLst>
                                            <p:cond delay="999"/>
                                          </p:stCondLst>
                                        </p:cTn>
                                        <p:tgtEl>
                                          <p:spTgt spid="11"/>
                                        </p:tgtEl>
                                        <p:attrNameLst>
                                          <p:attrName>style.visibility</p:attrName>
                                        </p:attrNameLst>
                                      </p:cBhvr>
                                      <p:to>
                                        <p:strVal val="hidden"/>
                                      </p:to>
                                    </p:set>
                                  </p:childTnLst>
                                </p:cTn>
                              </p:par>
                            </p:childTnLst>
                          </p:cTn>
                        </p:par>
                        <p:par>
                          <p:cTn id="252" fill="hold">
                            <p:stCondLst>
                              <p:cond delay="7750"/>
                            </p:stCondLst>
                            <p:childTnLst>
                              <p:par>
                                <p:cTn id="253" presetID="16" presetClass="exit" presetSubtype="37" fill="hold" grpId="1" nodeType="afterEffect">
                                  <p:stCondLst>
                                    <p:cond delay="0"/>
                                  </p:stCondLst>
                                  <p:childTnLst>
                                    <p:animEffect transition="out" filter="barn(outVertical)">
                                      <p:cBhvr>
                                        <p:cTn id="254" dur="2000"/>
                                        <p:tgtEl>
                                          <p:spTgt spid="3"/>
                                        </p:tgtEl>
                                      </p:cBhvr>
                                    </p:animEffect>
                                    <p:set>
                                      <p:cBhvr>
                                        <p:cTn id="255" dur="1" fill="hold">
                                          <p:stCondLst>
                                            <p:cond delay="1999"/>
                                          </p:stCondLst>
                                        </p:cTn>
                                        <p:tgtEl>
                                          <p:spTgt spid="3"/>
                                        </p:tgtEl>
                                        <p:attrNameLst>
                                          <p:attrName>style.visibility</p:attrName>
                                        </p:attrNameLst>
                                      </p:cBhvr>
                                      <p:to>
                                        <p:strVal val="hidden"/>
                                      </p:to>
                                    </p:set>
                                  </p:childTnLst>
                                </p:cTn>
                              </p:par>
                              <p:par>
                                <p:cTn id="256" presetID="16" presetClass="exit" presetSubtype="37" fill="hold" grpId="1" nodeType="withEffect">
                                  <p:stCondLst>
                                    <p:cond delay="0"/>
                                  </p:stCondLst>
                                  <p:childTnLst>
                                    <p:animEffect transition="out" filter="barn(outVertical)">
                                      <p:cBhvr>
                                        <p:cTn id="257" dur="2000"/>
                                        <p:tgtEl>
                                          <p:spTgt spid="2"/>
                                        </p:tgtEl>
                                      </p:cBhvr>
                                    </p:animEffect>
                                    <p:set>
                                      <p:cBhvr>
                                        <p:cTn id="258" dur="1" fill="hold">
                                          <p:stCondLst>
                                            <p:cond delay="1999"/>
                                          </p:stCondLst>
                                        </p:cTn>
                                        <p:tgtEl>
                                          <p:spTgt spid="2"/>
                                        </p:tgtEl>
                                        <p:attrNameLst>
                                          <p:attrName>style.visibility</p:attrName>
                                        </p:attrNameLst>
                                      </p:cBhvr>
                                      <p:to>
                                        <p:strVal val="hidden"/>
                                      </p:to>
                                    </p:set>
                                  </p:childTnLst>
                                </p:cTn>
                              </p:par>
                              <p:par>
                                <p:cTn id="259" presetID="16" presetClass="exit" presetSubtype="37" fill="hold" nodeType="withEffect">
                                  <p:stCondLst>
                                    <p:cond delay="0"/>
                                  </p:stCondLst>
                                  <p:childTnLst>
                                    <p:animEffect transition="out" filter="barn(outVertical)">
                                      <p:cBhvr>
                                        <p:cTn id="260" dur="2000"/>
                                        <p:tgtEl>
                                          <p:spTgt spid="8"/>
                                        </p:tgtEl>
                                      </p:cBhvr>
                                    </p:animEffect>
                                    <p:set>
                                      <p:cBhvr>
                                        <p:cTn id="261" dur="1" fill="hold">
                                          <p:stCondLst>
                                            <p:cond delay="1999"/>
                                          </p:stCondLst>
                                        </p:cTn>
                                        <p:tgtEl>
                                          <p:spTgt spid="8"/>
                                        </p:tgtEl>
                                        <p:attrNameLst>
                                          <p:attrName>style.visibility</p:attrName>
                                        </p:attrNameLst>
                                      </p:cBhvr>
                                      <p:to>
                                        <p:strVal val="hidden"/>
                                      </p:to>
                                    </p:set>
                                  </p:childTnLst>
                                </p:cTn>
                              </p:par>
                              <p:par>
                                <p:cTn id="262" presetID="16" presetClass="exit" presetSubtype="37" fill="hold" nodeType="withEffect">
                                  <p:stCondLst>
                                    <p:cond delay="0"/>
                                  </p:stCondLst>
                                  <p:childTnLst>
                                    <p:animEffect transition="out" filter="barn(outVertical)">
                                      <p:cBhvr>
                                        <p:cTn id="263" dur="2000"/>
                                        <p:tgtEl>
                                          <p:spTgt spid="6"/>
                                        </p:tgtEl>
                                      </p:cBhvr>
                                    </p:animEffect>
                                    <p:set>
                                      <p:cBhvr>
                                        <p:cTn id="264"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7" grpId="7" animBg="1"/>
      <p:bldP spid="27" grpId="8" animBg="1"/>
      <p:bldP spid="27" grpId="9" animBg="1"/>
      <p:bldP spid="25" grpId="0" animBg="1"/>
      <p:bldP spid="25" grpId="1" animBg="1"/>
      <p:bldP spid="25" grpId="2" animBg="1"/>
      <p:bldP spid="25" grpId="3" animBg="1"/>
      <p:bldP spid="25" grpId="4" animBg="1"/>
      <p:bldP spid="25" grpId="5" animBg="1"/>
      <p:bldP spid="25" grpId="6" animBg="1"/>
      <p:bldP spid="25" grpId="7" animBg="1"/>
      <p:bldP spid="25" grpId="8" animBg="1"/>
      <p:bldP spid="25" grpId="9" animBg="1"/>
      <p:bldP spid="26" grpId="0" animBg="1"/>
      <p:bldP spid="26" grpId="1" animBg="1"/>
      <p:bldP spid="26" grpId="2" animBg="1"/>
      <p:bldP spid="26" grpId="3" animBg="1"/>
      <p:bldP spid="26" grpId="4" animBg="1"/>
      <p:bldP spid="26" grpId="5" animBg="1"/>
      <p:bldP spid="26" grpId="6" animBg="1"/>
      <p:bldP spid="26" grpId="7" animBg="1"/>
      <p:bldP spid="26" grpId="8" animBg="1"/>
      <p:bldP spid="26" grpId="9" animBg="1"/>
      <p:bldP spid="24" grpId="0" animBg="1"/>
      <p:bldP spid="24" grpId="1" animBg="1"/>
      <p:bldP spid="24" grpId="2" animBg="1"/>
      <p:bldP spid="24" grpId="3" animBg="1"/>
      <p:bldP spid="24" grpId="4" animBg="1"/>
      <p:bldP spid="24" grpId="5" animBg="1"/>
      <p:bldP spid="24" grpId="6" animBg="1"/>
      <p:bldP spid="24" grpId="7" animBg="1"/>
      <p:bldP spid="24" grpId="8" animBg="1"/>
      <p:bldP spid="24" grpId="9" animBg="1"/>
      <p:bldP spid="23" grpId="0" animBg="1"/>
      <p:bldP spid="23" grpId="1" animBg="1"/>
      <p:bldP spid="23" grpId="2" animBg="1"/>
      <p:bldP spid="23" grpId="3" animBg="1"/>
      <p:bldP spid="23" grpId="4" animBg="1"/>
      <p:bldP spid="23" grpId="5" animBg="1"/>
      <p:bldP spid="23" grpId="6" animBg="1"/>
      <p:bldP spid="23" grpId="7" animBg="1"/>
      <p:bldP spid="23" grpId="8" animBg="1"/>
      <p:bldP spid="23" grpId="9" animBg="1"/>
      <p:bldP spid="22" grpId="0" animBg="1"/>
      <p:bldP spid="22" grpId="1" animBg="1"/>
      <p:bldP spid="22" grpId="2" animBg="1"/>
      <p:bldP spid="22" grpId="3" animBg="1"/>
      <p:bldP spid="22" grpId="4" animBg="1"/>
      <p:bldP spid="22" grpId="5" animBg="1"/>
      <p:bldP spid="22" grpId="6" animBg="1"/>
      <p:bldP spid="22" grpId="7" animBg="1"/>
      <p:bldP spid="22" grpId="8" animBg="1"/>
      <p:bldP spid="22" grpId="9" animBg="1"/>
      <p:bldP spid="2" grpId="0" animBg="1"/>
      <p:bldP spid="2" grpId="1" animBg="1"/>
      <p:bldP spid="3" grpId="0" animBg="1"/>
      <p:bldP spid="3" grpId="1" animBg="1"/>
      <p:bldP spid="11" grpId="0" animBg="1"/>
      <p:bldP spid="11" grpId="1" animBg="1"/>
      <p:bldP spid="16" grpId="0" build="p">
        <p:tmplLst>
          <p:tmpl lvl="1">
            <p:tnLst>
              <p:par>
                <p:cTn presetID="26" presetClass="emph" presetSubtype="0" fill="hold" nodeType="withEffect">
                  <p:stCondLst>
                    <p:cond delay="1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2" build="p">
        <p:tmplLst>
          <p:tmpl lvl="1">
            <p:tnLst>
              <p:par>
                <p:cTn presetID="10" presetClass="entr" presetSubtype="0" fill="hold" nodeType="withEffect">
                  <p:stCondLst>
                    <p:cond delay="1000"/>
                  </p:stCondLst>
                  <p:iterate type="lt">
                    <p:tmPct val="0"/>
                  </p:iterate>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6" grpId="3"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6"/>
                        </p:tgtEl>
                      </p:cBhvr>
                    </p:animEffect>
                    <p:animScale>
                      <p:cBhvr>
                        <p:cTn dur="250" autoRev="1" fill="hold"/>
                        <p:tgtEl>
                          <p:spTgt spid="16"/>
                        </p:tgtEl>
                      </p:cBhvr>
                      <p:by x="105000" y="105000"/>
                    </p:animScale>
                  </p:childTnLst>
                </p:cTn>
              </p:par>
            </p:tnLst>
          </p:tmpl>
        </p:tmplLst>
      </p:bldP>
      <p:bldP spid="16" grpId="4" build="p">
        <p:tmplLst>
          <p:tmpl lvl="1">
            <p:tnLst>
              <p:par>
                <p:cTn presetID="10" presetClass="exit" presetSubtype="0" fill="hold" nodeType="withEffect">
                  <p:stCondLst>
                    <p:cond delay="3750"/>
                  </p:stCondLst>
                  <p:iterate type="lt">
                    <p:tmPct val="0"/>
                  </p:iterate>
                  <p:childTnLst>
                    <p:animEffect transition="out" filter="fade">
                      <p:cBhvr>
                        <p:cTn dur="500"/>
                        <p:tgtEl>
                          <p:spTgt spid="16"/>
                        </p:tgtEl>
                      </p:cBhvr>
                    </p:animEffect>
                    <p:set>
                      <p:cBhvr>
                        <p:cTn dur="1" fill="hold">
                          <p:stCondLst>
                            <p:cond delay="4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ntr" presetSubtype="0" fill="hold" nodeType="withEffect">
                  <p:stCondLst>
                    <p:cond delay="1500"/>
                  </p:stCondLst>
                  <p:iterate type="lt">
                    <p:tmPct val="0"/>
                  </p:iterate>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7" grpId="1" build="p">
        <p:tmplLst>
          <p:tmpl lvl="1">
            <p:tnLst>
              <p:par>
                <p:cTn presetID="26" presetClass="emph" presetSubtype="0" fill="hold" nodeType="withEffect">
                  <p:stCondLst>
                    <p:cond delay="2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2" build="p">
        <p:tmplLst>
          <p:tmpl lvl="1">
            <p:tnLst>
              <p:par>
                <p:cTn presetID="26" presetClass="emph" presetSubtype="0" fill="hold" nodeType="withEffect">
                  <p:stCondLst>
                    <p:cond delay="25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3" build="p">
        <p:tmplLst>
          <p:tmpl lvl="1">
            <p:tnLst>
              <p:par>
                <p:cTn presetID="26" presetClass="emph" presetSubtype="0" fill="hold" nodeType="withEffect">
                  <p:stCondLst>
                    <p:cond delay="3000"/>
                  </p:stCondLst>
                  <p:iterate type="lt">
                    <p:tmPct val="10000"/>
                  </p:iterate>
                  <p:childTnLst>
                    <p:animEffect transition="out" filter="fade">
                      <p:cBhvr>
                        <p:cTn dur="500" tmFilter="0, 0; .2, .5; .8, .5; 1, 0"/>
                        <p:tgtEl>
                          <p:spTgt spid="17"/>
                        </p:tgtEl>
                      </p:cBhvr>
                    </p:animEffect>
                    <p:animScale>
                      <p:cBhvr>
                        <p:cTn dur="250" autoRev="1" fill="hold"/>
                        <p:tgtEl>
                          <p:spTgt spid="17"/>
                        </p:tgtEl>
                      </p:cBhvr>
                      <p:by x="105000" y="105000"/>
                    </p:animScale>
                  </p:childTnLst>
                </p:cTn>
              </p:par>
            </p:tnLst>
          </p:tmpl>
        </p:tmplLst>
      </p:bldP>
      <p:bldP spid="17" grpId="4" build="p">
        <p:tmplLst>
          <p:tmpl lvl="1">
            <p:tnLst>
              <p:par>
                <p:cTn presetID="10" presetClass="exit" presetSubtype="0" fill="hold" nodeType="withEffect">
                  <p:stCondLst>
                    <p:cond delay="4250"/>
                  </p:stCondLst>
                  <p:iterate type="lt">
                    <p:tmPct val="0"/>
                  </p:iterate>
                  <p:childTnLst>
                    <p:animEffect transition="out" filter="fade">
                      <p:cBhvr>
                        <p:cTn dur="500"/>
                        <p:tgtEl>
                          <p:spTgt spid="17"/>
                        </p:tgtEl>
                      </p:cBhvr>
                    </p:animEffect>
                    <p:set>
                      <p:cBhvr>
                        <p:cTn dur="1" fill="hold">
                          <p:stCondLst>
                            <p:cond delay="499"/>
                          </p:stCondLst>
                        </p:cTn>
                        <p:tgtEl>
                          <p:spTgt spid="17"/>
                        </p:tgtEl>
                        <p:attrNameLst>
                          <p:attrName>style.visibility</p:attrName>
                        </p:attrNameLst>
                      </p:cBhvr>
                      <p:to>
                        <p:strVal val="hidden"/>
                      </p:to>
                    </p:set>
                  </p:childTnLst>
                </p:cTn>
              </p:par>
            </p:tnLst>
          </p:tmpl>
        </p:tmplLst>
      </p:bldP>
      <p:bldP spid="18" grpId="0"/>
      <p:bldP spid="18" grpId="1"/>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13F0-7BBB-445F-A05D-1089F71F9B3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2229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851308"/>
      </p:ext>
    </p:extLst>
  </p:cSld>
  <p:clrMap bg1="lt1" tx1="dk1" bg2="lt2" tx2="dk2" accent1="accent1" accent2="accent2" accent3="accent3" accent4="accent4" accent5="accent5" accent6="accent6" hlink="hlink" folHlink="folHlink"/>
  <p:sldLayoutIdLst>
    <p:sldLayoutId id="2147483656" r:id="rId1"/>
    <p:sldLayoutId id="2147483655"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7089A9-38B1-4074-8EBB-BC9C204F7F55}"/>
              </a:ext>
            </a:extLst>
          </p:cNvPr>
          <p:cNvSpPr>
            <a:spLocks noGrp="1"/>
          </p:cNvSpPr>
          <p:nvPr>
            <p:ph type="title"/>
          </p:nvPr>
        </p:nvSpPr>
        <p:spPr>
          <a:xfrm>
            <a:off x="4267200" y="1916034"/>
            <a:ext cx="3657600" cy="1706074"/>
          </a:xfrm>
        </p:spPr>
        <p:txBody>
          <a:bodyPr/>
          <a:lstStyle/>
          <a:p>
            <a:r>
              <a:rPr lang="en-US" dirty="0"/>
              <a:t>Algorithm-Analysis-Design</a:t>
            </a:r>
          </a:p>
        </p:txBody>
      </p:sp>
      <p:sp>
        <p:nvSpPr>
          <p:cNvPr id="2" name="Title 4">
            <a:extLst>
              <a:ext uri="{FF2B5EF4-FFF2-40B4-BE49-F238E27FC236}">
                <a16:creationId xmlns:a16="http://schemas.microsoft.com/office/drawing/2014/main" id="{D0F0AEFF-BA6B-4A9E-A9FD-A69420B83084}"/>
              </a:ext>
            </a:extLst>
          </p:cNvPr>
          <p:cNvSpPr txBox="1">
            <a:spLocks/>
          </p:cNvSpPr>
          <p:nvPr/>
        </p:nvSpPr>
        <p:spPr>
          <a:xfrm>
            <a:off x="4267200" y="3934180"/>
            <a:ext cx="3657600" cy="1706074"/>
          </a:xfrm>
          <a:prstGeom prst="rect">
            <a:avLst/>
          </a:prstGeom>
        </p:spPr>
        <p:txBody>
          <a:bodyPr anchor="ctr"/>
          <a:lstStyle>
            <a:lvl1pPr algn="ctr" defTabSz="914400" rtl="0" eaLnBrk="1" latinLnBrk="0" hangingPunct="1">
              <a:lnSpc>
                <a:spcPct val="90000"/>
              </a:lnSpc>
              <a:spcBef>
                <a:spcPct val="0"/>
              </a:spcBef>
              <a:buNone/>
              <a:defRPr sz="5400" kern="1200">
                <a:solidFill>
                  <a:schemeClr val="bg2"/>
                </a:solidFill>
                <a:latin typeface="+mj-lt"/>
                <a:ea typeface="+mj-ea"/>
                <a:cs typeface="+mj-cs"/>
              </a:defRPr>
            </a:lvl1pPr>
          </a:lstStyle>
          <a:p>
            <a:pPr>
              <a:lnSpc>
                <a:spcPct val="100000"/>
              </a:lnSpc>
            </a:pPr>
            <a:r>
              <a:rPr lang="en-US" sz="1800" dirty="0"/>
              <a:t>Submitted by : Mayank Runija</a:t>
            </a:r>
          </a:p>
          <a:p>
            <a:pPr>
              <a:lnSpc>
                <a:spcPct val="100000"/>
              </a:lnSpc>
            </a:pPr>
            <a:r>
              <a:rPr lang="en-US" sz="1800" dirty="0"/>
              <a:t>Submitted to : Dr. Shaligram </a:t>
            </a:r>
            <a:r>
              <a:rPr lang="en-US" sz="1800" dirty="0" err="1"/>
              <a:t>Prajapat</a:t>
            </a:r>
            <a:r>
              <a:rPr lang="en-US" sz="1800" dirty="0"/>
              <a:t> Sir</a:t>
            </a:r>
          </a:p>
        </p:txBody>
      </p:sp>
    </p:spTree>
    <p:extLst>
      <p:ext uri="{BB962C8B-B14F-4D97-AF65-F5344CB8AC3E}">
        <p14:creationId xmlns:p14="http://schemas.microsoft.com/office/powerpoint/2010/main" val="285717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09. The Longest Common Subsequence problem can be solved using:</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a) Dynamic programming</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Dynamic programming</a:t>
            </a:r>
          </a:p>
          <a:p>
            <a:pPr marL="800100" indent="-3429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Breadth-first search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Depth-first search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Kruskal's algorithm</a:t>
            </a:r>
            <a:endParaRPr lang="en-US" sz="1800" b="0" dirty="0">
              <a:effectLst/>
            </a:endParaRPr>
          </a:p>
          <a:p>
            <a:br>
              <a:rPr lang="en-US" sz="18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7700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10</a:t>
            </a:r>
            <a:r>
              <a:rPr lang="en-US" sz="3600" b="0" i="0" u="none" strike="noStrike" dirty="0">
                <a:solidFill>
                  <a:srgbClr val="000000"/>
                </a:solidFill>
                <a:effectLst/>
                <a:latin typeface="Times New Roman" panose="02020603050405020304" pitchFamily="18" charset="0"/>
              </a:rPr>
              <a:t>. In Strassen's algorithm, the matrices to be multiplied are divided into:</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b) Two equal part</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Four equal parts</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Two equal parts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Three equal parts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Five equal parts</a:t>
            </a:r>
            <a:endParaRPr lang="en-US" sz="1800" b="0" dirty="0">
              <a:effectLst/>
            </a:endParaRPr>
          </a:p>
          <a:p>
            <a:br>
              <a:rPr lang="en-US" sz="18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6270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11</a:t>
            </a:r>
            <a:r>
              <a:rPr lang="en-US" sz="3600" b="0" i="0" u="none" strike="noStrike" dirty="0">
                <a:solidFill>
                  <a:srgbClr val="000000"/>
                </a:solidFill>
                <a:effectLst/>
                <a:latin typeface="Times New Roman" panose="02020603050405020304" pitchFamily="18" charset="0"/>
              </a:rPr>
              <a:t>. The running time of Strassen's algorithm is: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c) O(n^2.81)</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53034" y="2557290"/>
            <a:ext cx="10466295"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 </a:t>
            </a:r>
          </a:p>
          <a:p>
            <a:pPr marL="800100" indent="-342900" rtl="0">
              <a:spcBef>
                <a:spcPts val="0"/>
              </a:spcBef>
              <a:spcAft>
                <a:spcPts val="0"/>
              </a:spcAft>
              <a:buAutoNum type="alphaLcParenR"/>
            </a:pPr>
            <a:endParaRPr lang="pt-BR"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O(n^2)</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O(n^2.81)</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807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12</a:t>
            </a:r>
            <a:r>
              <a:rPr lang="en-US" sz="3600" b="0" i="0" u="none" strike="noStrike" dirty="0">
                <a:solidFill>
                  <a:srgbClr val="000000"/>
                </a:solidFill>
                <a:effectLst/>
                <a:latin typeface="Times New Roman" panose="02020603050405020304" pitchFamily="18" charset="0"/>
              </a:rPr>
              <a:t>. Huffman codes are prefix codes, which means that:</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a) No code is a prefix of any other code</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No code is a prefix of any other code</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Some codes are prefixes of other codes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All codes have the same length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3853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13</a:t>
            </a:r>
            <a:r>
              <a:rPr lang="en-US" sz="3600" b="0" i="0" u="none" strike="noStrike" dirty="0">
                <a:solidFill>
                  <a:srgbClr val="000000"/>
                </a:solidFill>
                <a:effectLst/>
                <a:latin typeface="Times New Roman" panose="02020603050405020304" pitchFamily="18" charset="0"/>
              </a:rPr>
              <a:t>. The minimum number of bits required to represent the symbols in a set using a Huffman code is: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b) Less than the number of symbols</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Equal to the number of symbols</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Less than the number of symbols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Greater than the number of symbols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2522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14</a:t>
            </a:r>
            <a:r>
              <a:rPr lang="en-US" sz="3600" b="0" i="0" u="none" strike="noStrike" dirty="0">
                <a:solidFill>
                  <a:srgbClr val="000000"/>
                </a:solidFill>
                <a:effectLst/>
                <a:latin typeface="Times New Roman" panose="02020603050405020304" pitchFamily="18" charset="0"/>
              </a:rPr>
              <a:t>. What is the time complexity of the standard matrix multiplication algorithm?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 O(n^3)</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 </a:t>
            </a:r>
          </a:p>
          <a:p>
            <a:pPr marL="800100" indent="-342900" rtl="0">
              <a:spcBef>
                <a:spcPts val="0"/>
              </a:spcBef>
              <a:spcAft>
                <a:spcPts val="0"/>
              </a:spcAft>
              <a:buAutoNum type="alphaL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O(nlogn)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br>
              <a:rPr lang="en-US" sz="18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0509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15</a:t>
            </a:r>
            <a:r>
              <a:rPr lang="en-US" sz="3600" b="0" i="0" u="none" strike="noStrike" dirty="0">
                <a:solidFill>
                  <a:srgbClr val="000000"/>
                </a:solidFill>
                <a:effectLst/>
                <a:latin typeface="Times New Roman" panose="02020603050405020304" pitchFamily="18" charset="0"/>
              </a:rPr>
              <a:t>. In Strassen's algorithm, what is the base case for the recursive algorithm?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b) </a:t>
            </a:r>
            <a:r>
              <a:rPr lang="en-US" sz="2000" dirty="0">
                <a:latin typeface="Times New Roman" panose="02020603050405020304" pitchFamily="18" charset="0"/>
                <a:cs typeface="Times New Roman" panose="02020603050405020304" pitchFamily="18" charset="0"/>
              </a:rPr>
              <a:t>When</a:t>
            </a:r>
            <a:r>
              <a:rPr lang="en-US" sz="2000" dirty="0"/>
              <a:t> the matrices are 2x2</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When the matrices are 1x1</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When the matrices are 2x2</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When the matrices are 3x3</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When the matrices are 4x4</a:t>
            </a:r>
            <a:endParaRPr lang="en-US" sz="1800" b="0" dirty="0">
              <a:effectLst/>
            </a:endParaRPr>
          </a:p>
          <a:p>
            <a:br>
              <a:rPr lang="en-US" sz="1800" dirty="0"/>
            </a:br>
            <a:br>
              <a:rPr lang="en-US" sz="18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0534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16</a:t>
            </a:r>
            <a:r>
              <a:rPr lang="en-US" sz="3600" b="0" i="0" u="none" strike="noStrike" dirty="0">
                <a:solidFill>
                  <a:srgbClr val="000000"/>
                </a:solidFill>
                <a:effectLst/>
                <a:latin typeface="Times New Roman" panose="02020603050405020304" pitchFamily="18" charset="0"/>
              </a:rPr>
              <a:t>. The Huffman code assigns shorter codes to:</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a) Symbols with high probability</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Symbols with high probability</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Symbols with low probability</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Symbols with equal probability</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5507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17</a:t>
            </a:r>
            <a:r>
              <a:rPr lang="en-US" sz="3600" b="0" i="0" u="none" strike="noStrike" dirty="0">
                <a:solidFill>
                  <a:srgbClr val="000000"/>
                </a:solidFill>
                <a:effectLst/>
                <a:latin typeface="Times New Roman" panose="02020603050405020304" pitchFamily="18" charset="0"/>
              </a:rPr>
              <a:t>. In Kruskal's algorithm, how many times are the edges of the graph sorted?</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a) Once</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Once</a:t>
            </a: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 </a:t>
            </a: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Twice</a:t>
            </a:r>
          </a:p>
          <a:p>
            <a:pPr marL="457200" rtl="0">
              <a:spcBef>
                <a:spcPts val="0"/>
              </a:spcBef>
              <a:spcAft>
                <a:spcPts val="0"/>
              </a:spcAft>
            </a:pPr>
            <a:endParaRPr lang="en-US" sz="1800" b="0" dirty="0">
              <a:effectLst/>
            </a:endParaRPr>
          </a:p>
          <a:p>
            <a:r>
              <a:rPr lang="en-US" sz="1800" b="0" i="0" u="none" strike="noStrike" dirty="0">
                <a:solidFill>
                  <a:srgbClr val="000000"/>
                </a:solidFill>
                <a:effectLst/>
                <a:latin typeface="Times New Roman" panose="02020603050405020304" pitchFamily="18" charset="0"/>
              </a:rPr>
              <a:t>        c) Three times </a:t>
            </a:r>
          </a:p>
          <a:p>
            <a:endParaRPr lang="en-US" sz="1800" dirty="0">
              <a:solidFill>
                <a:srgbClr val="000000"/>
              </a:solidFill>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        d) Four times</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3655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18</a:t>
            </a:r>
            <a:r>
              <a:rPr lang="en-US" sz="3600" b="0" i="0" u="none" strike="noStrike" dirty="0">
                <a:solidFill>
                  <a:srgbClr val="000000"/>
                </a:solidFill>
                <a:effectLst/>
                <a:latin typeface="Times New Roman" panose="02020603050405020304" pitchFamily="18" charset="0"/>
              </a:rPr>
              <a:t>. Prim's algorithm can be used to find the minimum spanning tree of:</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a) Undirected graphs</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Undirected graphs</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Directed graphs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Both directed and undirected graphs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br>
              <a:rPr lang="en-US" sz="18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2582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0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01. In Strassen's matrix multiplication, the number of multiplications needed to multiply two 2x2 matrices is:</a:t>
            </a:r>
          </a:p>
        </p:txBody>
      </p:sp>
      <p:sp>
        <p:nvSpPr>
          <p:cNvPr id="4" name="TextBox 3">
            <a:extLst>
              <a:ext uri="{FF2B5EF4-FFF2-40B4-BE49-F238E27FC236}">
                <a16:creationId xmlns:a16="http://schemas.microsoft.com/office/drawing/2014/main" id="{C542A917-2DC0-41C3-A1A8-3D1A5C65E9C5}"/>
              </a:ext>
            </a:extLst>
          </p:cNvPr>
          <p:cNvSpPr txBox="1"/>
          <p:nvPr/>
        </p:nvSpPr>
        <p:spPr>
          <a:xfrm>
            <a:off x="838200" y="2305615"/>
            <a:ext cx="8991600" cy="2246769"/>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 4 </a:t>
            </a:r>
          </a:p>
          <a:p>
            <a:pPr marL="514350" indent="-514350">
              <a:buAutoNum type="alphaLcParenR"/>
            </a:pPr>
            <a:endParaRPr lang="pt-BR" sz="2000" b="0" i="0" u="none" strike="noStrike" dirty="0">
              <a:solidFill>
                <a:srgbClr val="000000"/>
              </a:solidFill>
              <a:effectLst/>
              <a:latin typeface="Times New Roman" panose="02020603050405020304" pitchFamily="18" charset="0"/>
            </a:endParaRPr>
          </a:p>
          <a:p>
            <a:r>
              <a:rPr lang="pt-BR" sz="2000" b="0" i="0" u="none" strike="noStrike" dirty="0">
                <a:solidFill>
                  <a:srgbClr val="000000"/>
                </a:solidFill>
                <a:effectLst/>
                <a:latin typeface="Times New Roman" panose="02020603050405020304" pitchFamily="18" charset="0"/>
              </a:rPr>
              <a:t>b) 6</a:t>
            </a:r>
          </a:p>
          <a:p>
            <a:r>
              <a:rPr lang="pt-BR" sz="2000" b="0" i="0" u="none" strike="noStrike" dirty="0">
                <a:solidFill>
                  <a:srgbClr val="000000"/>
                </a:solidFill>
                <a:effectLst/>
                <a:latin typeface="Times New Roman" panose="02020603050405020304" pitchFamily="18" charset="0"/>
              </a:rPr>
              <a:t>  </a:t>
            </a:r>
          </a:p>
          <a:p>
            <a:r>
              <a:rPr lang="pt-BR" sz="2000" b="0" i="0" u="none" strike="noStrike" dirty="0">
                <a:solidFill>
                  <a:srgbClr val="000000"/>
                </a:solidFill>
                <a:effectLst/>
                <a:latin typeface="Times New Roman" panose="02020603050405020304" pitchFamily="18" charset="0"/>
              </a:rPr>
              <a:t>c) 8</a:t>
            </a:r>
          </a:p>
          <a:p>
            <a:endParaRPr lang="pt-BR" sz="2000" b="0" i="0" u="none" strike="noStrike" dirty="0">
              <a:solidFill>
                <a:srgbClr val="000000"/>
              </a:solidFill>
              <a:effectLst/>
              <a:latin typeface="Times New Roman" panose="02020603050405020304" pitchFamily="18" charset="0"/>
            </a:endParaRPr>
          </a:p>
          <a:p>
            <a:r>
              <a:rPr lang="pt-BR" sz="2000" b="0" i="0" u="none" strike="noStrike" dirty="0">
                <a:solidFill>
                  <a:srgbClr val="000000"/>
                </a:solidFill>
                <a:effectLst/>
                <a:latin typeface="Times New Roman" panose="02020603050405020304" pitchFamily="18" charset="0"/>
              </a:rPr>
              <a:t>d) 10</a:t>
            </a:r>
            <a:endParaRPr lang="en-US" sz="2000" b="1" dirty="0">
              <a:latin typeface="Tw Cen MT" panose="020B0602020104020603" pitchFamily="34" charset="0"/>
              <a:cs typeface="Arial" panose="020B0604020202020204" pitchFamily="34" charset="0"/>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6</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91740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19</a:t>
            </a:r>
            <a:r>
              <a:rPr lang="en-US" sz="3600" b="0" i="0" u="none" strike="noStrike" dirty="0">
                <a:solidFill>
                  <a:srgbClr val="000000"/>
                </a:solidFill>
                <a:effectLst/>
                <a:latin typeface="Times New Roman" panose="02020603050405020304" pitchFamily="18" charset="0"/>
              </a:rPr>
              <a:t>. The time complexity of BFS is: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61665"/>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sz="2000" dirty="0"/>
              <a:t>a) O(n)</a:t>
            </a:r>
            <a:r>
              <a:rPr lang="pt-BR" sz="2400" dirty="0">
                <a:solidFill>
                  <a:srgbClr val="000000"/>
                </a:solidFill>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a:t>
            </a:r>
          </a:p>
          <a:p>
            <a:pPr marL="800100" indent="-342900" rtl="0">
              <a:spcBef>
                <a:spcPts val="0"/>
              </a:spcBef>
              <a:spcAft>
                <a:spcPts val="0"/>
              </a:spcAft>
              <a:buAutoNum type="alphaL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O(nlogn)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0821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fontAlgn="base">
              <a:spcBef>
                <a:spcPts val="0"/>
              </a:spcBef>
            </a:pPr>
            <a:r>
              <a:rPr lang="en-US" sz="3600" b="0" i="0" u="none" strike="noStrike" dirty="0">
                <a:solidFill>
                  <a:srgbClr val="000000"/>
                </a:solidFill>
                <a:effectLst/>
                <a:latin typeface="Times New Roman" panose="02020603050405020304" pitchFamily="18" charset="0"/>
              </a:rPr>
              <a:t>20. The time complexity of DFS is:</a:t>
            </a:r>
            <a:br>
              <a:rPr lang="en-US" sz="3600" b="0" i="0" u="none" strike="noStrike" dirty="0">
                <a:solidFill>
                  <a:srgbClr val="000000"/>
                </a:solidFill>
                <a:effectLst/>
                <a:latin typeface="Times New Roman" panose="02020603050405020304" pitchFamily="18" charset="0"/>
              </a:rPr>
            </a:br>
            <a:endParaRPr lang="en-US" sz="3600" b="0" i="0" u="none" strike="noStrike" dirty="0">
              <a:solidFill>
                <a:srgbClr val="000000"/>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a) O(n)</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a:t>
            </a:r>
          </a:p>
          <a:p>
            <a:pPr marL="800100" indent="-342900" rtl="0">
              <a:spcBef>
                <a:spcPts val="0"/>
              </a:spcBef>
              <a:spcAft>
                <a:spcPts val="0"/>
              </a:spcAft>
              <a:buAutoNum type="alphaL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O(nlogn)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082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682666"/>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21. What is the time complexity of the Dynamic Programming approach for solving the Longest Common Subsequence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775447"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b) O(n^2)</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 </a:t>
            </a:r>
          </a:p>
          <a:p>
            <a:pPr marL="800100" indent="-342900" rtl="0">
              <a:spcBef>
                <a:spcPts val="0"/>
              </a:spcBef>
              <a:spcAft>
                <a:spcPts val="0"/>
              </a:spcAft>
              <a:buAutoNum type="alphaL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O(n^2)</a:t>
            </a:r>
          </a:p>
          <a:p>
            <a:pPr marL="457200" rtl="0">
              <a:spcBef>
                <a:spcPts val="0"/>
              </a:spcBef>
              <a:spcAft>
                <a:spcPts val="0"/>
              </a:spcAft>
            </a:pPr>
            <a:endParaRPr lang="pt-BR" sz="1800" b="0" dirty="0">
              <a:effectLst/>
            </a:endParaRPr>
          </a:p>
          <a:p>
            <a:r>
              <a:rPr lang="pt-BR" sz="1800" dirty="0">
                <a:solidFill>
                  <a:srgbClr val="000000"/>
                </a:solidFill>
                <a:latin typeface="Times New Roman" panose="02020603050405020304" pitchFamily="18" charset="0"/>
              </a:rPr>
              <a:t>        </a:t>
            </a:r>
            <a:r>
              <a:rPr lang="pt-BR" sz="1800" b="0" i="0" u="none" strike="noStrike" dirty="0">
                <a:solidFill>
                  <a:srgbClr val="000000"/>
                </a:solidFill>
                <a:effectLst/>
                <a:latin typeface="Times New Roman" panose="02020603050405020304" pitchFamily="18" charset="0"/>
              </a:rPr>
              <a:t>c) O(n^3)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O(2^n)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306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22. In the Matrix Chain Multiplication problem, the number of matrices to be multiplied is: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a) Given as an input to the algorithm</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Given as an input to the algorithm</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Determined based on the size of the matrices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Always equal to the size of the largest matrix</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201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727490"/>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23</a:t>
            </a:r>
            <a:r>
              <a:rPr lang="en-US" sz="3600" b="0" i="0" u="none" strike="noStrike" dirty="0">
                <a:solidFill>
                  <a:srgbClr val="000000"/>
                </a:solidFill>
                <a:effectLst/>
                <a:latin typeface="Times New Roman" panose="02020603050405020304" pitchFamily="18" charset="0"/>
              </a:rPr>
              <a:t>. What is the time complexity of the Dynamic Programming approach for solving the Matrix Chain Multiplication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 O(n^3)</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a:t>
            </a:r>
          </a:p>
          <a:p>
            <a:pPr marL="800100" indent="-342900" rtl="0">
              <a:spcBef>
                <a:spcPts val="0"/>
              </a:spcBef>
              <a:spcAft>
                <a:spcPts val="0"/>
              </a:spcAft>
              <a:buAutoNum type="alphaL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O(nlogn)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8180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24. Which of the following algorithms uses a greedy approach?</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a) Kruskal's algorithm</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IN" sz="1800" b="0" i="0" u="none" strike="noStrike" dirty="0">
                <a:solidFill>
                  <a:srgbClr val="000000"/>
                </a:solidFill>
                <a:effectLst/>
                <a:latin typeface="Times New Roman" panose="02020603050405020304" pitchFamily="18" charset="0"/>
              </a:rPr>
              <a:t>Kruskal's algorithm </a:t>
            </a:r>
          </a:p>
          <a:p>
            <a:pPr marL="800100" indent="-342900" rtl="0">
              <a:spcBef>
                <a:spcPts val="0"/>
              </a:spcBef>
              <a:spcAft>
                <a:spcPts val="0"/>
              </a:spcAft>
              <a:buAutoNum type="alphaLcParenR"/>
            </a:pPr>
            <a:endParaRPr lang="en-IN" sz="1800" dirty="0">
              <a:solidFill>
                <a:srgbClr val="000000"/>
              </a:solidFill>
              <a:latin typeface="Times New Roman" panose="02020603050405020304" pitchFamily="18" charset="0"/>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b) Prim's algorithm</a:t>
            </a:r>
          </a:p>
          <a:p>
            <a:pPr marL="457200" rtl="0">
              <a:spcBef>
                <a:spcPts val="0"/>
              </a:spcBef>
              <a:spcAft>
                <a:spcPts val="0"/>
              </a:spcAft>
            </a:pPr>
            <a:endParaRPr lang="en-IN" sz="1800" b="0" dirty="0">
              <a:effectLst/>
            </a:endParaRPr>
          </a:p>
          <a:p>
            <a:r>
              <a:rPr lang="en-IN" sz="1800" b="0" i="0" u="none" strike="noStrike" dirty="0">
                <a:solidFill>
                  <a:srgbClr val="000000"/>
                </a:solidFill>
                <a:effectLst/>
                <a:latin typeface="Times New Roman" panose="02020603050405020304" pitchFamily="18" charset="0"/>
              </a:rPr>
              <a:t>        c) DFS </a:t>
            </a:r>
          </a:p>
          <a:p>
            <a:endParaRPr lang="en-IN" sz="1800" dirty="0">
              <a:solidFill>
                <a:srgbClr val="000000"/>
              </a:solidFill>
              <a:latin typeface="Times New Roman" panose="02020603050405020304" pitchFamily="18" charset="0"/>
            </a:endParaRPr>
          </a:p>
          <a:p>
            <a:r>
              <a:rPr lang="en-IN" sz="1800" b="0" i="0" u="none" strike="noStrike" dirty="0">
                <a:solidFill>
                  <a:srgbClr val="000000"/>
                </a:solidFill>
                <a:effectLst/>
                <a:latin typeface="Times New Roman" panose="02020603050405020304" pitchFamily="18" charset="0"/>
              </a:rPr>
              <a:t>        d) Dynamic Programming</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044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25. The Longest Common Subsequence problem can be used to solve:</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DNA sequencing problems</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Text editing problems</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DNA sequencing problems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Image processing problems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6690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689283"/>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26. The running time of Strassen's algorithm is faster than the standard matrix multiplication algorithm for matrices of size:</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 4x4</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1x1</a:t>
            </a: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 </a:t>
            </a: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2x2</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3x3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4x4</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2637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689283"/>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27. In the Huffman code, the average length of a code word is: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b) Less than the number of symbols</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Always equal to the number of symbols</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Less than the number of symbols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Greater than the number of symbols</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6384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689283"/>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28. What is the time complexity of the dynamic programming approach to solve the Matrix Chain Multiplication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O(n^3)</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t-BR" sz="1800" b="0" i="0" u="none" strike="noStrike" dirty="0">
                <a:solidFill>
                  <a:srgbClr val="000000"/>
                </a:solidFill>
                <a:effectLst/>
                <a:latin typeface="Times New Roman" panose="02020603050405020304" pitchFamily="18" charset="0"/>
              </a:rPr>
              <a:t>O(n^2) </a:t>
            </a:r>
          </a:p>
          <a:p>
            <a:pPr marL="800100" indent="-342900" rtl="0">
              <a:spcBef>
                <a:spcPts val="0"/>
              </a:spcBef>
              <a:spcAft>
                <a:spcPts val="0"/>
              </a:spcAft>
              <a:buAutoNum type="alphaU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O(n^3)</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O(n^4)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O(2^n)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7975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fontAlgn="base">
              <a:spcBef>
                <a:spcPts val="0"/>
              </a:spcBef>
            </a:pPr>
            <a:r>
              <a:rPr lang="en-US" sz="3600" b="0" i="0" u="none" strike="noStrike" dirty="0">
                <a:solidFill>
                  <a:srgbClr val="000000"/>
                </a:solidFill>
                <a:effectLst/>
                <a:latin typeface="Times New Roman" panose="02020603050405020304" pitchFamily="18" charset="0"/>
              </a:rPr>
              <a:t>02. The Huffman code is a type of</a:t>
            </a:r>
          </a:p>
        </p:txBody>
      </p:sp>
      <p:sp>
        <p:nvSpPr>
          <p:cNvPr id="4" name="TextBox 3">
            <a:extLst>
              <a:ext uri="{FF2B5EF4-FFF2-40B4-BE49-F238E27FC236}">
                <a16:creationId xmlns:a16="http://schemas.microsoft.com/office/drawing/2014/main" id="{C542A917-2DC0-41C3-A1A8-3D1A5C65E9C5}"/>
              </a:ext>
            </a:extLst>
          </p:cNvPr>
          <p:cNvSpPr txBox="1"/>
          <p:nvPr/>
        </p:nvSpPr>
        <p:spPr>
          <a:xfrm>
            <a:off x="838200" y="2305615"/>
            <a:ext cx="8991600" cy="2123658"/>
          </a:xfrm>
          <a:prstGeom prst="rect">
            <a:avLst/>
          </a:prstGeom>
          <a:noFill/>
        </p:spPr>
        <p:txBody>
          <a:bodyPr wrap="square" rtlCol="0">
            <a:spAutoFit/>
          </a:bodyPr>
          <a:lstStyle/>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a) Lossless compression algorithm</a:t>
            </a:r>
          </a:p>
          <a:p>
            <a:pPr marL="457200" rtl="0">
              <a:spcBef>
                <a:spcPts val="0"/>
              </a:spcBef>
              <a:spcAft>
                <a:spcPts val="0"/>
              </a:spcAft>
            </a:pPr>
            <a:endParaRPr lang="en-IN" sz="20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b) Lossy compression algorithm</a:t>
            </a:r>
          </a:p>
          <a:p>
            <a:pPr marL="457200" rtl="0">
              <a:spcBef>
                <a:spcPts val="0"/>
              </a:spcBef>
              <a:spcAft>
                <a:spcPts val="0"/>
              </a:spcAft>
            </a:pPr>
            <a:endParaRPr lang="en-IN" sz="20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c) Encryption algorithm</a:t>
            </a:r>
          </a:p>
          <a:p>
            <a:pPr marL="457200" rtl="0">
              <a:spcBef>
                <a:spcPts val="0"/>
              </a:spcBef>
              <a:spcAft>
                <a:spcPts val="0"/>
              </a:spcAft>
            </a:pPr>
            <a:endParaRPr lang="en-IN" sz="2000" dirty="0"/>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d) Decryption algorithm</a:t>
            </a:r>
            <a:endParaRPr lang="en-IN" sz="2000" b="0" dirty="0">
              <a:effectLst/>
            </a:endParaRP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a) Lossless compression algorithm</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43136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03730" y="297724"/>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29. What is the maximum number of subproblems that need to be solved in the dynamic programming approach for the Matrix Chain Multiplication problem for n matrices?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n^2</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t-BR" sz="1800" b="0" i="0" u="none" strike="noStrike" dirty="0">
                <a:solidFill>
                  <a:srgbClr val="000000"/>
                </a:solidFill>
                <a:effectLst/>
                <a:latin typeface="Times New Roman" panose="02020603050405020304" pitchFamily="18" charset="0"/>
              </a:rPr>
              <a:t>n-1 </a:t>
            </a:r>
          </a:p>
          <a:p>
            <a:pPr marL="800100" indent="-342900" rtl="0">
              <a:spcBef>
                <a:spcPts val="0"/>
              </a:spcBef>
              <a:spcAft>
                <a:spcPts val="0"/>
              </a:spcAft>
              <a:buAutoNum type="alphaU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n^2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2^n</a:t>
            </a: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6356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30</a:t>
            </a:r>
            <a:r>
              <a:rPr lang="en-US" sz="3600" b="0" i="0" u="none" strike="noStrike" dirty="0">
                <a:solidFill>
                  <a:srgbClr val="000000"/>
                </a:solidFill>
                <a:effectLst/>
                <a:latin typeface="Times New Roman" panose="02020603050405020304" pitchFamily="18" charset="0"/>
              </a:rPr>
              <a:t>. In the dynamic programming approach to solve the Longest Common Subsequence problem, what is the recurrence relation used to calculate the length of the LCS?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LCS[</a:t>
            </a:r>
            <a:r>
              <a:rPr lang="en-IN" dirty="0" err="1"/>
              <a:t>i</a:t>
            </a:r>
            <a:r>
              <a:rPr lang="en-IN" dirty="0"/>
              <a:t>][j] = max(LCS[i-1][j], LCS[</a:t>
            </a:r>
            <a:r>
              <a:rPr lang="en-IN" dirty="0" err="1"/>
              <a:t>i</a:t>
            </a:r>
            <a:r>
              <a:rPr lang="en-IN" dirty="0"/>
              <a:t>][j-1]) if X[</a:t>
            </a:r>
            <a:r>
              <a:rPr lang="en-IN" dirty="0" err="1"/>
              <a:t>i</a:t>
            </a:r>
            <a:r>
              <a:rPr lang="en-IN" dirty="0"/>
              <a:t>] != Y[j]</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en-IN" sz="1800" b="0" i="0" u="none" strike="noStrike" dirty="0">
                <a:solidFill>
                  <a:srgbClr val="000000"/>
                </a:solidFill>
                <a:effectLst/>
                <a:latin typeface="Times New Roman" panose="02020603050405020304" pitchFamily="18" charset="0"/>
              </a:rPr>
              <a:t>LCS[</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][j] = LCS[i-1][j-1] + 1 if X[</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 Y[j]</a:t>
            </a:r>
          </a:p>
          <a:p>
            <a:pPr marL="685800" indent="-228600" rtl="0">
              <a:spcBef>
                <a:spcPts val="0"/>
              </a:spcBef>
              <a:spcAft>
                <a:spcPts val="0"/>
              </a:spcAft>
              <a:buAutoNum type="alphaUcParenR"/>
            </a:pPr>
            <a:endParaRPr lang="en-IN" sz="18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B) LCS[</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][j] = max(LCS[i-1][j], LCS[</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][j-1]) if X[</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 Y[j]</a:t>
            </a:r>
          </a:p>
          <a:p>
            <a:pPr marL="457200" rtl="0">
              <a:spcBef>
                <a:spcPts val="0"/>
              </a:spcBef>
              <a:spcAft>
                <a:spcPts val="0"/>
              </a:spcAft>
            </a:pPr>
            <a:endParaRPr lang="en-IN" sz="18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C) LCS[</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][j] = max(LCS[i-1][j], LCS[</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][j-1], LCS[i-1][j-1]) if X[</a:t>
            </a:r>
            <a:r>
              <a:rPr lang="en-IN" sz="1800" b="0" i="0" u="none" strike="noStrike" dirty="0" err="1">
                <a:solidFill>
                  <a:srgbClr val="000000"/>
                </a:solidFill>
                <a:effectLst/>
                <a:latin typeface="Times New Roman" panose="02020603050405020304" pitchFamily="18" charset="0"/>
              </a:rPr>
              <a:t>i</a:t>
            </a:r>
            <a:r>
              <a:rPr lang="en-IN" sz="1800" b="0" i="0" u="none" strike="noStrike" dirty="0">
                <a:solidFill>
                  <a:srgbClr val="000000"/>
                </a:solidFill>
                <a:effectLst/>
                <a:latin typeface="Times New Roman" panose="02020603050405020304" pitchFamily="18" charset="0"/>
              </a:rPr>
              <a:t>] == Y[j]</a:t>
            </a:r>
          </a:p>
          <a:p>
            <a:pPr marL="457200" rtl="0">
              <a:spcBef>
                <a:spcPts val="0"/>
              </a:spcBef>
              <a:spcAft>
                <a:spcPts val="0"/>
              </a:spcAft>
            </a:pPr>
            <a:endParaRPr lang="en-IN" sz="18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D) None of the above</a:t>
            </a:r>
            <a:endParaRPr lang="en-IN" sz="1800" b="0" dirty="0">
              <a:effectLst/>
            </a:endParaRPr>
          </a:p>
          <a:p>
            <a:br>
              <a:rPr lang="en-IN"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539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31</a:t>
            </a:r>
            <a:r>
              <a:rPr lang="en-US" sz="3600" b="0" i="0" u="none" strike="noStrike" dirty="0">
                <a:solidFill>
                  <a:srgbClr val="000000"/>
                </a:solidFill>
                <a:effectLst/>
                <a:latin typeface="Times New Roman" panose="02020603050405020304" pitchFamily="18" charset="0"/>
              </a:rPr>
              <a:t>. In the dynamic programming approach to solve the Longest Common Subsequence problem, what is the time complexity to print the LCS?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A) O(n)</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t-BR" sz="1800" b="0" i="0" u="none" strike="noStrike" dirty="0">
                <a:solidFill>
                  <a:srgbClr val="000000"/>
                </a:solidFill>
                <a:effectLst/>
                <a:latin typeface="Times New Roman" panose="02020603050405020304" pitchFamily="18" charset="0"/>
              </a:rPr>
              <a:t>O(n) </a:t>
            </a:r>
          </a:p>
          <a:p>
            <a:pPr marL="457200" rtl="0">
              <a:spcBef>
                <a:spcPts val="0"/>
              </a:spcBef>
              <a:spcAft>
                <a:spcPts val="0"/>
              </a:spcAft>
            </a:pPr>
            <a:endParaRPr lang="pt-BR"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O(n^2)</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O(2^n)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O(nlogn)</a:t>
            </a:r>
            <a:br>
              <a:rPr lang="en-IN"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6216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32</a:t>
            </a:r>
            <a:r>
              <a:rPr lang="en-US" sz="3600" b="0" i="0" u="none" strike="noStrike" dirty="0">
                <a:solidFill>
                  <a:srgbClr val="000000"/>
                </a:solidFill>
                <a:effectLst/>
                <a:latin typeface="Times New Roman" panose="02020603050405020304" pitchFamily="18" charset="0"/>
              </a:rPr>
              <a:t>. What is the time complexity of the dynamic programming approach to solve the Matrix Chain Multiplication problem for a given sequence of n matrices?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O(n^3)</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t-BR" sz="1800" b="0" i="0" u="none" strike="noStrike" dirty="0">
                <a:solidFill>
                  <a:srgbClr val="000000"/>
                </a:solidFill>
                <a:effectLst/>
                <a:latin typeface="Times New Roman" panose="02020603050405020304" pitchFamily="18" charset="0"/>
              </a:rPr>
              <a:t>O(n^2) </a:t>
            </a:r>
          </a:p>
          <a:p>
            <a:pPr marL="800100" indent="-342900" rtl="0">
              <a:spcBef>
                <a:spcPts val="0"/>
              </a:spcBef>
              <a:spcAft>
                <a:spcPts val="0"/>
              </a:spcAft>
              <a:buAutoNum type="alphaU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O(n^3)</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O(n^4)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O(2^n)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7954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33</a:t>
            </a:r>
            <a:r>
              <a:rPr lang="en-US" sz="3600" b="0" i="0" u="none" strike="noStrike" dirty="0">
                <a:solidFill>
                  <a:srgbClr val="000000"/>
                </a:solidFill>
                <a:effectLst/>
                <a:latin typeface="Times New Roman" panose="02020603050405020304" pitchFamily="18" charset="0"/>
              </a:rPr>
              <a:t>. What is the time complexity of the dynamic programming approach to solve the Matrix Chain Multiplication problem for a given sequence of n matrices using </a:t>
            </a:r>
            <a:r>
              <a:rPr lang="en-US" sz="3600" b="0" i="0" u="none" strike="noStrike" dirty="0" err="1">
                <a:solidFill>
                  <a:srgbClr val="000000"/>
                </a:solidFill>
                <a:effectLst/>
                <a:latin typeface="Times New Roman" panose="02020603050405020304" pitchFamily="18" charset="0"/>
              </a:rPr>
              <a:t>memoization</a:t>
            </a:r>
            <a:r>
              <a:rPr lang="en-US" sz="3600" b="0" i="0" u="none" strike="noStrike" dirty="0">
                <a:solidFill>
                  <a:srgbClr val="000000"/>
                </a:solidFill>
                <a:effectLst/>
                <a:latin typeface="Times New Roman" panose="02020603050405020304" pitchFamily="18" charset="0"/>
              </a:rPr>
              <a:t>?</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 O(2^n)</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t-BR" sz="1800" b="0" i="0" u="none" strike="noStrike" dirty="0">
                <a:solidFill>
                  <a:srgbClr val="000000"/>
                </a:solidFill>
                <a:effectLst/>
                <a:latin typeface="Times New Roman" panose="02020603050405020304" pitchFamily="18" charset="0"/>
              </a:rPr>
              <a:t>O(n^2)</a:t>
            </a:r>
          </a:p>
          <a:p>
            <a:pPr marL="800100" indent="-342900" rtl="0">
              <a:spcBef>
                <a:spcPts val="0"/>
              </a:spcBef>
              <a:spcAft>
                <a:spcPts val="0"/>
              </a:spcAft>
              <a:buAutoNum type="alphaUcParenR"/>
            </a:pPr>
            <a:endParaRPr lang="pt-BR"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 B) O(n^3)</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O(n^4)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O(2^n)</a:t>
            </a:r>
            <a:br>
              <a:rPr lang="en-IN"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3285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34</a:t>
            </a:r>
            <a:r>
              <a:rPr lang="en-US" sz="3600" b="0" i="0" u="none" strike="noStrike" dirty="0">
                <a:solidFill>
                  <a:srgbClr val="000000"/>
                </a:solidFill>
                <a:effectLst/>
                <a:latin typeface="Times New Roman" panose="02020603050405020304" pitchFamily="18" charset="0"/>
              </a:rPr>
              <a:t>. Which of the following algorithms can be used to solve the Longest Common Subsequence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 Dynamic Programming</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en-US" sz="1800" b="0" i="0" u="none" strike="noStrike" dirty="0">
                <a:solidFill>
                  <a:srgbClr val="000000"/>
                </a:solidFill>
                <a:effectLst/>
                <a:latin typeface="Times New Roman" panose="02020603050405020304" pitchFamily="18" charset="0"/>
              </a:rPr>
              <a:t>Brute Force </a:t>
            </a:r>
          </a:p>
          <a:p>
            <a:pPr marL="800100" indent="-342900" rtl="0">
              <a:spcBef>
                <a:spcPts val="0"/>
              </a:spcBef>
              <a:spcAft>
                <a:spcPts val="0"/>
              </a:spcAft>
              <a:buAutoNum type="alphaUcParenR"/>
            </a:pPr>
            <a:endParaRPr lang="en-US" sz="1800" b="0" i="0" u="none" strike="noStrike" dirty="0">
              <a:solidFill>
                <a:srgbClr val="000000"/>
              </a:solidFill>
              <a:effectLst/>
              <a:latin typeface="Times New Roman" panose="02020603050405020304" pitchFamily="18" charset="0"/>
            </a:endParaRPr>
          </a:p>
          <a:p>
            <a:pPr marL="800100" indent="-342900" rtl="0">
              <a:spcBef>
                <a:spcPts val="0"/>
              </a:spcBef>
              <a:spcAft>
                <a:spcPts val="0"/>
              </a:spcAft>
              <a:buAutoNum type="alphaUcParenR"/>
            </a:pPr>
            <a:r>
              <a:rPr lang="en-US" sz="1800" b="0" i="0" u="none" strike="noStrike" dirty="0">
                <a:solidFill>
                  <a:srgbClr val="000000"/>
                </a:solidFill>
                <a:effectLst/>
                <a:latin typeface="Times New Roman" panose="02020603050405020304" pitchFamily="18" charset="0"/>
              </a:rPr>
              <a:t>B) Greedy</a:t>
            </a:r>
          </a:p>
          <a:p>
            <a:pPr marL="800100" indent="-342900" rtl="0">
              <a:spcBef>
                <a:spcPts val="0"/>
              </a:spcBef>
              <a:spcAft>
                <a:spcPts val="0"/>
              </a:spcAft>
              <a:buAutoNum type="alphaU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Divide and Conquer</a:t>
            </a:r>
          </a:p>
          <a:p>
            <a:pPr marL="457200"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Dynamic Programming</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891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35</a:t>
            </a:r>
            <a:r>
              <a:rPr lang="en-US" sz="3600" b="0" i="0" u="none" strike="noStrike" dirty="0">
                <a:solidFill>
                  <a:srgbClr val="000000"/>
                </a:solidFill>
                <a:effectLst/>
                <a:latin typeface="Times New Roman" panose="02020603050405020304" pitchFamily="18" charset="0"/>
              </a:rPr>
              <a:t>. Which of the following algorithms can be used to solve the Matrix Chain Multiplication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D) Dynamic Programming</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en-US" sz="1800" b="0" i="0" u="none" strike="noStrike" dirty="0">
                <a:solidFill>
                  <a:srgbClr val="000000"/>
                </a:solidFill>
                <a:effectLst/>
                <a:latin typeface="Times New Roman" panose="02020603050405020304" pitchFamily="18" charset="0"/>
              </a:rPr>
              <a:t>Brute Force</a:t>
            </a:r>
          </a:p>
          <a:p>
            <a:pPr marL="685800" indent="-228600" rtl="0">
              <a:spcBef>
                <a:spcPts val="0"/>
              </a:spcBef>
              <a:spcAft>
                <a:spcPts val="0"/>
              </a:spcAft>
              <a:buAutoNum type="alphaU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Greedy</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Divide and Conquer</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Dynamic Programming</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587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36</a:t>
            </a:r>
            <a:r>
              <a:rPr lang="en-US" sz="3600" b="0" i="0" u="none" strike="noStrike" dirty="0">
                <a:solidFill>
                  <a:srgbClr val="000000"/>
                </a:solidFill>
                <a:effectLst/>
                <a:latin typeface="Times New Roman" panose="02020603050405020304" pitchFamily="18" charset="0"/>
              </a:rPr>
              <a:t>. In the dynamic programming approach to solve the Matrix Chain Multiplication problem, what is the minimum number of scalar multiplications required to multiply n matrices?</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m[0][n-1]</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en-US" sz="1800" b="0" i="0" u="none" strike="noStrike" dirty="0">
                <a:solidFill>
                  <a:srgbClr val="000000"/>
                </a:solidFill>
                <a:effectLst/>
                <a:latin typeface="Times New Roman" panose="02020603050405020304" pitchFamily="18" charset="0"/>
              </a:rPr>
              <a:t>m[1][n]</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m[0][n-1]</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m[0][n]</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None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84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37</a:t>
            </a:r>
            <a:r>
              <a:rPr lang="en-US" sz="3600" b="0" i="0" u="none" strike="noStrike" dirty="0">
                <a:solidFill>
                  <a:srgbClr val="000000"/>
                </a:solidFill>
                <a:effectLst/>
                <a:latin typeface="Times New Roman" panose="02020603050405020304" pitchFamily="18" charset="0"/>
              </a:rPr>
              <a:t>. In the dynamic programming approach to solve the Matrix Chain Multiplication problem, what is the minimum number of scalar multiplications required to multiply a chain of length n-1?</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m[0][n-1]</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en-US" sz="1800" b="0" i="0" u="none" strike="noStrike" dirty="0">
                <a:solidFill>
                  <a:srgbClr val="000000"/>
                </a:solidFill>
                <a:effectLst/>
                <a:latin typeface="Times New Roman" panose="02020603050405020304" pitchFamily="18" charset="0"/>
              </a:rPr>
              <a:t>m[1][n-1] </a:t>
            </a:r>
          </a:p>
          <a:p>
            <a:pPr marL="800100" indent="-342900" rtl="0">
              <a:spcBef>
                <a:spcPts val="0"/>
              </a:spcBef>
              <a:spcAft>
                <a:spcPts val="0"/>
              </a:spcAft>
              <a:buAutoNum type="alphaUcParenR"/>
            </a:pPr>
            <a:endParaRPr lang="en-US" sz="1800" b="0" i="0" u="none" strike="noStrike" dirty="0">
              <a:solidFill>
                <a:srgbClr val="000000"/>
              </a:solidFill>
              <a:effectLst/>
              <a:latin typeface="Times New Roman" panose="02020603050405020304" pitchFamily="18" charset="0"/>
            </a:endParaRPr>
          </a:p>
          <a:p>
            <a:pPr marL="800100" indent="-342900" rtl="0">
              <a:spcBef>
                <a:spcPts val="0"/>
              </a:spcBef>
              <a:spcAft>
                <a:spcPts val="0"/>
              </a:spcAft>
              <a:buAutoNum type="alphaUcParenR"/>
            </a:pPr>
            <a:r>
              <a:rPr lang="en-US" sz="1800" b="0" i="0" u="none" strike="noStrike" dirty="0">
                <a:solidFill>
                  <a:srgbClr val="000000"/>
                </a:solidFill>
                <a:effectLst/>
                <a:latin typeface="Times New Roman" panose="02020603050405020304" pitchFamily="18" charset="0"/>
              </a:rPr>
              <a:t>B) m[0][n-1]</a:t>
            </a:r>
          </a:p>
          <a:p>
            <a:pPr marL="800100" indent="-342900" rtl="0">
              <a:spcBef>
                <a:spcPts val="0"/>
              </a:spcBef>
              <a:spcAft>
                <a:spcPts val="0"/>
              </a:spcAft>
              <a:buAutoNum type="alphaUcParenR"/>
            </a:pPr>
            <a:endParaRPr lang="en-US" sz="1800" b="0" dirty="0">
              <a:effectLst/>
            </a:endParaRPr>
          </a:p>
          <a:p>
            <a:r>
              <a:rPr lang="en-US" sz="1800" b="0" i="0" u="none" strike="noStrike" dirty="0">
                <a:solidFill>
                  <a:srgbClr val="000000"/>
                </a:solidFill>
                <a:effectLst/>
                <a:latin typeface="Times New Roman" panose="02020603050405020304" pitchFamily="18" charset="0"/>
              </a:rPr>
              <a:t>        C) m[0][n]</a:t>
            </a:r>
          </a:p>
          <a:p>
            <a:endParaRPr lang="en-US" sz="1800" dirty="0">
              <a:solidFill>
                <a:srgbClr val="000000"/>
              </a:solidFill>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        D) None of the above</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8473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38</a:t>
            </a:r>
            <a:r>
              <a:rPr lang="en-US" sz="3600" b="0" i="0" u="none" strike="noStrike" dirty="0">
                <a:solidFill>
                  <a:srgbClr val="000000"/>
                </a:solidFill>
                <a:effectLst/>
                <a:latin typeface="Times New Roman" panose="02020603050405020304" pitchFamily="18" charset="0"/>
              </a:rPr>
              <a:t>. Which of the following is not a subproblem of the dynamic programming approach to solve the Longest Common Subsequence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LCS[i+1][j+1]</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l-PL" sz="1800" b="0" i="0" u="none" strike="noStrike" dirty="0">
                <a:solidFill>
                  <a:srgbClr val="000000"/>
                </a:solidFill>
                <a:effectLst/>
                <a:latin typeface="Times New Roman" panose="02020603050405020304" pitchFamily="18" charset="0"/>
              </a:rPr>
              <a:t>LCS[i-1][j]</a:t>
            </a:r>
            <a:endParaRPr lang="en-IN" sz="1800" b="0" i="0" u="none" strike="noStrike" dirty="0">
              <a:solidFill>
                <a:srgbClr val="000000"/>
              </a:solidFill>
              <a:effectLst/>
              <a:latin typeface="Times New Roman" panose="02020603050405020304" pitchFamily="18" charset="0"/>
            </a:endParaRPr>
          </a:p>
          <a:p>
            <a:pPr marL="800100" indent="-342900" rtl="0">
              <a:spcBef>
                <a:spcPts val="0"/>
              </a:spcBef>
              <a:spcAft>
                <a:spcPts val="0"/>
              </a:spcAft>
              <a:buAutoNum type="alphaUcParenR"/>
            </a:pPr>
            <a:endParaRPr lang="en-IN" sz="1800" dirty="0">
              <a:solidFill>
                <a:srgbClr val="000000"/>
              </a:solidFill>
              <a:latin typeface="Times New Roman" panose="02020603050405020304" pitchFamily="18" charset="0"/>
            </a:endParaRPr>
          </a:p>
          <a:p>
            <a:pPr marL="800100" indent="-342900" rtl="0">
              <a:spcBef>
                <a:spcPts val="0"/>
              </a:spcBef>
              <a:spcAft>
                <a:spcPts val="0"/>
              </a:spcAft>
              <a:buAutoNum type="alphaUcParenR"/>
            </a:pPr>
            <a:r>
              <a:rPr lang="pl-PL" sz="1800" b="0" i="0" u="none" strike="noStrike" dirty="0">
                <a:solidFill>
                  <a:srgbClr val="000000"/>
                </a:solidFill>
                <a:effectLst/>
                <a:latin typeface="Times New Roman" panose="02020603050405020304" pitchFamily="18" charset="0"/>
              </a:rPr>
              <a:t> B) LCS[i][j-1]</a:t>
            </a:r>
            <a:endParaRPr lang="en-IN" sz="1800" b="0" i="0" u="none" strike="noStrike" dirty="0">
              <a:solidFill>
                <a:srgbClr val="000000"/>
              </a:solidFill>
              <a:effectLst/>
              <a:latin typeface="Times New Roman" panose="02020603050405020304" pitchFamily="18" charset="0"/>
            </a:endParaRPr>
          </a:p>
          <a:p>
            <a:pPr marL="457200" rtl="0">
              <a:spcBef>
                <a:spcPts val="0"/>
              </a:spcBef>
              <a:spcAft>
                <a:spcPts val="0"/>
              </a:spcAft>
            </a:pPr>
            <a:endParaRPr lang="pl-PL" sz="1800" b="0" dirty="0">
              <a:effectLst/>
            </a:endParaRPr>
          </a:p>
          <a:p>
            <a:r>
              <a:rPr lang="en-IN" sz="1800" b="0" i="0" u="none" strike="noStrike" dirty="0">
                <a:solidFill>
                  <a:srgbClr val="000000"/>
                </a:solidFill>
                <a:effectLst/>
                <a:latin typeface="Times New Roman" panose="02020603050405020304" pitchFamily="18" charset="0"/>
              </a:rPr>
              <a:t>        </a:t>
            </a:r>
            <a:r>
              <a:rPr lang="pl-PL" sz="1800" b="0" i="0" u="none" strike="noStrike" dirty="0">
                <a:solidFill>
                  <a:srgbClr val="000000"/>
                </a:solidFill>
                <a:effectLst/>
                <a:latin typeface="Times New Roman" panose="02020603050405020304" pitchFamily="18" charset="0"/>
              </a:rPr>
              <a:t>C) LCS[i-1][j-1] </a:t>
            </a:r>
            <a:endParaRPr lang="en-IN" sz="1800" b="0" i="0" u="none" strike="noStrike" dirty="0">
              <a:solidFill>
                <a:srgbClr val="000000"/>
              </a:solidFill>
              <a:effectLst/>
              <a:latin typeface="Times New Roman" panose="02020603050405020304" pitchFamily="18" charset="0"/>
            </a:endParaRPr>
          </a:p>
          <a:p>
            <a:endParaRPr lang="en-IN" sz="1800" dirty="0">
              <a:solidFill>
                <a:srgbClr val="000000"/>
              </a:solidFill>
              <a:latin typeface="Times New Roman" panose="02020603050405020304" pitchFamily="18" charset="0"/>
            </a:endParaRPr>
          </a:p>
          <a:p>
            <a:r>
              <a:rPr lang="en-IN" sz="1800" b="0" i="0" u="none" strike="noStrike" dirty="0">
                <a:solidFill>
                  <a:srgbClr val="000000"/>
                </a:solidFill>
                <a:effectLst/>
                <a:latin typeface="Times New Roman" panose="02020603050405020304" pitchFamily="18" charset="0"/>
              </a:rPr>
              <a:t>        </a:t>
            </a:r>
            <a:r>
              <a:rPr lang="pl-PL" sz="1800" b="0" i="0" u="none" strike="noStrike" dirty="0">
                <a:solidFill>
                  <a:srgbClr val="000000"/>
                </a:solidFill>
                <a:effectLst/>
                <a:latin typeface="Times New Roman" panose="02020603050405020304" pitchFamily="18" charset="0"/>
              </a:rPr>
              <a:t>D) LCS[i+1][j+1]</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7033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fontAlgn="base">
              <a:spcBef>
                <a:spcPts val="0"/>
              </a:spcBef>
            </a:pPr>
            <a:r>
              <a:rPr lang="en-US" sz="3600" b="0" i="0" u="none" strike="noStrike" dirty="0">
                <a:solidFill>
                  <a:srgbClr val="000000"/>
                </a:solidFill>
                <a:effectLst/>
                <a:latin typeface="Times New Roman" panose="02020603050405020304" pitchFamily="18" charset="0"/>
              </a:rPr>
              <a:t>03. In Kruskal's algorithm, what is the time complexity for sorting the edges of the graph?</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b) O(</a:t>
            </a:r>
            <a:r>
              <a:rPr lang="en-IN" dirty="0" err="1"/>
              <a:t>nlogn</a:t>
            </a:r>
            <a:r>
              <a:rPr lang="en-IN" dirty="0"/>
              <a:t>)</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  </a:t>
            </a: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  </a:t>
            </a: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O(nlogn)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 </a:t>
            </a:r>
          </a:p>
          <a:p>
            <a:endParaRPr lang="pt-BR" sz="1800" b="0" i="0" u="none" strike="noStrike" dirty="0">
              <a:solidFill>
                <a:srgbClr val="000000"/>
              </a:solidFill>
              <a:effectLst/>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6756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dirty="0">
                <a:solidFill>
                  <a:srgbClr val="000000"/>
                </a:solidFill>
                <a:latin typeface="Times New Roman" panose="02020603050405020304" pitchFamily="18" charset="0"/>
              </a:rPr>
              <a:t>39</a:t>
            </a:r>
            <a:r>
              <a:rPr lang="en-US" sz="3600" b="0" i="0" u="none" strike="noStrike" dirty="0">
                <a:solidFill>
                  <a:srgbClr val="000000"/>
                </a:solidFill>
                <a:effectLst/>
                <a:latin typeface="Times New Roman" panose="02020603050405020304" pitchFamily="18" charset="0"/>
              </a:rPr>
              <a:t>. Which of the following is not a subproblem of the dynamic programming approach to solve the Longest Common Subsequence problem?</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04371"/>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 </a:t>
            </a:r>
            <a:r>
              <a:rPr lang="en-IN" dirty="0"/>
              <a:t>O(n^2)</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UcParenR"/>
            </a:pPr>
            <a:r>
              <a:rPr lang="pt-BR" sz="1800" b="0" i="0" u="none" strike="noStrike" dirty="0">
                <a:solidFill>
                  <a:srgbClr val="000000"/>
                </a:solidFill>
                <a:effectLst/>
                <a:latin typeface="Times New Roman" panose="02020603050405020304" pitchFamily="18" charset="0"/>
              </a:rPr>
              <a:t>O(n^2) </a:t>
            </a:r>
          </a:p>
          <a:p>
            <a:pPr marL="800100" indent="-342900" rtl="0">
              <a:spcBef>
                <a:spcPts val="0"/>
              </a:spcBef>
              <a:spcAft>
                <a:spcPts val="0"/>
              </a:spcAft>
              <a:buAutoNum type="alphaUcParenR"/>
            </a:pPr>
            <a:endParaRPr lang="pt-BR" sz="1800" dirty="0">
              <a:solidFill>
                <a:srgbClr val="000000"/>
              </a:solidFill>
              <a:latin typeface="Times New Roman" panose="02020603050405020304" pitchFamily="18" charset="0"/>
            </a:endParaRP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O(n^3)</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O(2^n) </a:t>
            </a:r>
          </a:p>
          <a:p>
            <a:endParaRPr lang="pt-BR" sz="1800" dirty="0">
              <a:solidFill>
                <a:srgbClr val="000000"/>
              </a:solidFill>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411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305689"/>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40. What is the difference between Prim's algorithm and Kruskal's algorithm for finding the Minimum Spanning Tree of a graph?</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 D) All of the above.</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261454"/>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A) Prim's algorithm starts with an arbitrary node and adds the shortest edge from the set of available edges, while Kruskal's algorithm starts with the shortest edge and adds edges in increasing order of their weight.</a:t>
            </a:r>
            <a:endParaRPr lang="en-US" sz="1800" b="0" dirty="0">
              <a:effectLst/>
            </a:endParaRPr>
          </a:p>
          <a:p>
            <a:pPr marL="457200"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Prim's algorithm uses a priority queue to select the next edge to add to the tree, while Kruskal's algorithm uses a disjoint-set data structure to maintain the set of connected components.</a:t>
            </a:r>
            <a:endParaRPr lang="en-US" sz="1800" b="0" dirty="0">
              <a:effectLst/>
            </a:endParaRPr>
          </a:p>
          <a:p>
            <a:pPr marL="457200"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Prim's algorithm always produces a connected tree, while Kruskal's algorithm may produce a forest of disconnected trees.</a:t>
            </a:r>
            <a:endParaRPr lang="en-US" sz="1800" b="0" dirty="0">
              <a:effectLst/>
            </a:endParaRPr>
          </a:p>
          <a:p>
            <a:pPr marL="457200"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All of the above.</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859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42A917-2DC0-41C3-A1A8-3D1A5C65E9C5}"/>
              </a:ext>
            </a:extLst>
          </p:cNvPr>
          <p:cNvSpPr txBox="1"/>
          <p:nvPr/>
        </p:nvSpPr>
        <p:spPr>
          <a:xfrm>
            <a:off x="1600200" y="3105835"/>
            <a:ext cx="8991600" cy="646331"/>
          </a:xfrm>
          <a:prstGeom prst="rect">
            <a:avLst/>
          </a:prstGeom>
          <a:noFill/>
        </p:spPr>
        <p:txBody>
          <a:bodyPr wrap="square" rtlCol="0">
            <a:spAutoFit/>
          </a:bodyPr>
          <a:lstStyle/>
          <a:p>
            <a:pPr algn="ctr"/>
            <a:r>
              <a:rPr lang="en-US" sz="3600" b="1" dirty="0">
                <a:latin typeface="Tw Cen MT" panose="020B0602020104020603" pitchFamily="34" charset="0"/>
                <a:cs typeface="Arial" panose="020B0604020202020204" pitchFamily="34" charset="0"/>
              </a:rPr>
              <a:t>Thank-You</a:t>
            </a:r>
          </a:p>
        </p:txBody>
      </p:sp>
    </p:spTree>
    <p:extLst>
      <p:ext uri="{BB962C8B-B14F-4D97-AF65-F5344CB8AC3E}">
        <p14:creationId xmlns:p14="http://schemas.microsoft.com/office/powerpoint/2010/main" val="298905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fontAlgn="base">
              <a:spcBef>
                <a:spcPts val="0"/>
              </a:spcBef>
            </a:pPr>
            <a:r>
              <a:rPr lang="en-US" sz="3600" b="0" i="0" u="none" strike="noStrike" dirty="0">
                <a:solidFill>
                  <a:srgbClr val="000000"/>
                </a:solidFill>
                <a:effectLst/>
                <a:latin typeface="Times New Roman" panose="02020603050405020304" pitchFamily="18" charset="0"/>
              </a:rPr>
              <a:t>04. In Prim's algorithm, what is the time complexity for finding the minimum-weight edge from a vertex?</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a) O(n)</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pt-BR" sz="1800" b="0" i="0" u="none" strike="noStrike" dirty="0">
                <a:solidFill>
                  <a:srgbClr val="000000"/>
                </a:solidFill>
                <a:effectLst/>
                <a:latin typeface="Times New Roman" panose="02020603050405020304" pitchFamily="18" charset="0"/>
              </a:rPr>
              <a:t>O(n)  </a:t>
            </a: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  </a:t>
            </a:r>
          </a:p>
          <a:p>
            <a:pPr marL="457200" rtl="0">
              <a:spcBef>
                <a:spcPts val="0"/>
              </a:spcBef>
              <a:spcAft>
                <a:spcPts val="0"/>
              </a:spcAft>
            </a:pPr>
            <a:r>
              <a:rPr lang="pt-BR" sz="1800" b="0" i="0" u="none" strike="noStrike" dirty="0">
                <a:solidFill>
                  <a:srgbClr val="000000"/>
                </a:solidFill>
                <a:effectLst/>
                <a:latin typeface="Times New Roman" panose="02020603050405020304" pitchFamily="18" charset="0"/>
              </a:rPr>
              <a:t>b) O(nlogn)</a:t>
            </a:r>
          </a:p>
          <a:p>
            <a:pPr marL="457200" rtl="0">
              <a:spcBef>
                <a:spcPts val="0"/>
              </a:spcBef>
              <a:spcAft>
                <a:spcPts val="0"/>
              </a:spcAft>
            </a:pPr>
            <a:endParaRPr lang="pt-BR" sz="1800" b="0" dirty="0">
              <a:effectLst/>
            </a:endParaRPr>
          </a:p>
          <a:p>
            <a:r>
              <a:rPr lang="pt-BR" sz="1800" b="0" i="0" u="none" strike="noStrike" dirty="0">
                <a:solidFill>
                  <a:srgbClr val="000000"/>
                </a:solidFill>
                <a:effectLst/>
                <a:latin typeface="Times New Roman" panose="02020603050405020304" pitchFamily="18" charset="0"/>
              </a:rPr>
              <a:t>        c) O(n^2) </a:t>
            </a:r>
          </a:p>
          <a:p>
            <a:endParaRPr lang="pt-BR" sz="1800" b="0" i="0" u="none" strike="noStrike" dirty="0">
              <a:solidFill>
                <a:srgbClr val="000000"/>
              </a:solidFill>
              <a:effectLst/>
              <a:latin typeface="Times New Roman" panose="02020603050405020304" pitchFamily="18" charset="0"/>
            </a:endParaRPr>
          </a:p>
          <a:p>
            <a:r>
              <a:rPr lang="pt-BR" sz="1800" b="0" i="0" u="none" strike="noStrike" dirty="0">
                <a:solidFill>
                  <a:srgbClr val="000000"/>
                </a:solidFill>
                <a:effectLst/>
                <a:latin typeface="Times New Roman" panose="02020603050405020304" pitchFamily="18" charset="0"/>
              </a:rPr>
              <a:t>        d) O(n^3)</a:t>
            </a: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9332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fontAlgn="base">
              <a:spcBef>
                <a:spcPts val="0"/>
              </a:spcBef>
            </a:pPr>
            <a:r>
              <a:rPr lang="en-US" sz="3600" b="0" i="0" u="none" strike="noStrike" dirty="0">
                <a:solidFill>
                  <a:srgbClr val="000000"/>
                </a:solidFill>
                <a:effectLst/>
                <a:latin typeface="Times New Roman" panose="02020603050405020304" pitchFamily="18" charset="0"/>
              </a:rPr>
              <a:t>05. Depth-first search (DFS) can be used to find:</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 b) The longest path between two nodes in a graph</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The shortest path between two nodes in a graph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The longest path between two nodes in a graph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The minimum spanning tree of a graph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The maximum flow in a network</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303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06. Breadth-first search (BFS) can be used to find:</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 a) The shortest path between two nodes in a graph</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US" sz="1800" b="0" i="0" u="none" strike="noStrike" dirty="0">
                <a:solidFill>
                  <a:srgbClr val="000000"/>
                </a:solidFill>
                <a:effectLst/>
                <a:latin typeface="Times New Roman" panose="02020603050405020304" pitchFamily="18" charset="0"/>
              </a:rPr>
              <a:t>The shortest path between two nodes in a graph</a:t>
            </a:r>
          </a:p>
          <a:p>
            <a:pPr marL="685800" indent="-228600" rtl="0">
              <a:spcBef>
                <a:spcPts val="0"/>
              </a:spcBef>
              <a:spcAft>
                <a:spcPts val="0"/>
              </a:spcAft>
              <a:buAutoNum type="alphaLcParenR"/>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The longest path between two nodes in a graph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The minimum spanning tree of a graph</a:t>
            </a:r>
          </a:p>
          <a:p>
            <a:pPr marL="457200" rtl="0">
              <a:spcBef>
                <a:spcPts val="0"/>
              </a:spcBef>
              <a:spcAft>
                <a:spcPts val="0"/>
              </a:spcAft>
            </a:pPr>
            <a:endParaRPr lang="en-US" sz="18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The maximum flow in a network</a:t>
            </a:r>
            <a:endParaRPr lang="en-US" sz="1800" b="0" dirty="0">
              <a:effectLst/>
            </a:endParaRPr>
          </a:p>
          <a:p>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3803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07. Dynamic programming can be used to solve problems that exhibit:</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US" dirty="0"/>
              <a:t>a) Optimal substructure and overlapping subproblems</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indent="-342900" rtl="0">
              <a:spcBef>
                <a:spcPts val="0"/>
              </a:spcBef>
              <a:spcAft>
                <a:spcPts val="0"/>
              </a:spcAft>
              <a:buAutoNum type="alphaLcParenR"/>
            </a:pPr>
            <a:r>
              <a:rPr lang="en-IN" sz="1800" b="0" i="0" u="none" strike="noStrike" dirty="0">
                <a:solidFill>
                  <a:srgbClr val="000000"/>
                </a:solidFill>
                <a:effectLst/>
                <a:latin typeface="Times New Roman" panose="02020603050405020304" pitchFamily="18" charset="0"/>
              </a:rPr>
              <a:t>Optimal substructure and overlapping subproblems</a:t>
            </a:r>
          </a:p>
          <a:p>
            <a:pPr marL="685800" indent="-228600" rtl="0">
              <a:spcBef>
                <a:spcPts val="0"/>
              </a:spcBef>
              <a:spcAft>
                <a:spcPts val="0"/>
              </a:spcAft>
              <a:buAutoNum type="alphaLcParenR"/>
            </a:pPr>
            <a:endParaRPr lang="en-IN" sz="18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b) Optimal substructure and non-overlapping subproblems</a:t>
            </a:r>
          </a:p>
          <a:p>
            <a:pPr marL="457200" rtl="0">
              <a:spcBef>
                <a:spcPts val="0"/>
              </a:spcBef>
              <a:spcAft>
                <a:spcPts val="0"/>
              </a:spcAft>
            </a:pPr>
            <a:endParaRPr lang="en-IN" sz="18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c) Non-optimal substructure and overlapping subproblems</a:t>
            </a:r>
          </a:p>
          <a:p>
            <a:pPr marL="457200" rtl="0">
              <a:spcBef>
                <a:spcPts val="0"/>
              </a:spcBef>
              <a:spcAft>
                <a:spcPts val="0"/>
              </a:spcAft>
            </a:pPr>
            <a:endParaRPr lang="en-IN" sz="1800" b="0" dirty="0">
              <a:effectLst/>
            </a:endParaRPr>
          </a:p>
          <a:p>
            <a:pPr marL="457200" rtl="0">
              <a:spcBef>
                <a:spcPts val="0"/>
              </a:spcBef>
              <a:spcAft>
                <a:spcPts val="0"/>
              </a:spcAft>
            </a:pPr>
            <a:r>
              <a:rPr lang="en-IN" sz="1800" b="0" i="0" u="none" strike="noStrike" dirty="0">
                <a:solidFill>
                  <a:srgbClr val="000000"/>
                </a:solidFill>
                <a:effectLst/>
                <a:latin typeface="Times New Roman" panose="02020603050405020304" pitchFamily="18" charset="0"/>
              </a:rPr>
              <a:t>d) Non-optimal substructure and non-overlapping subproblems</a:t>
            </a:r>
            <a:endParaRPr lang="en-IN" sz="1800" b="0" dirty="0">
              <a:effectLst/>
            </a:endParaRPr>
          </a:p>
          <a:p>
            <a:br>
              <a:rPr lang="en-IN"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311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7C08-5E3D-4BCC-9EF4-1F99CD0DACE0}"/>
              </a:ext>
            </a:extLst>
          </p:cNvPr>
          <p:cNvSpPr>
            <a:spLocks noGrp="1"/>
          </p:cNvSpPr>
          <p:nvPr>
            <p:ph type="title"/>
          </p:nvPr>
        </p:nvSpPr>
        <p:spPr>
          <a:xfrm>
            <a:off x="775447" y="853995"/>
            <a:ext cx="10515600" cy="1325563"/>
          </a:xfrm>
        </p:spPr>
        <p:txBody>
          <a:bodyPr/>
          <a:lstStyle/>
          <a:p>
            <a:pPr rtl="0" fontAlgn="base">
              <a:spcBef>
                <a:spcPts val="0"/>
              </a:spcBef>
              <a:spcAft>
                <a:spcPts val="0"/>
              </a:spcAft>
            </a:pPr>
            <a:r>
              <a:rPr lang="en-US" sz="3600" b="0" i="0" u="none" strike="noStrike" dirty="0">
                <a:solidFill>
                  <a:srgbClr val="000000"/>
                </a:solidFill>
                <a:effectLst/>
                <a:latin typeface="Times New Roman" panose="02020603050405020304" pitchFamily="18" charset="0"/>
              </a:rPr>
              <a:t>08. The Matrix Chain Multiplication problem can be solved using:</a:t>
            </a:r>
          </a:p>
        </p:txBody>
      </p:sp>
      <p:sp>
        <p:nvSpPr>
          <p:cNvPr id="5" name="TextBox 4">
            <a:extLst>
              <a:ext uri="{FF2B5EF4-FFF2-40B4-BE49-F238E27FC236}">
                <a16:creationId xmlns:a16="http://schemas.microsoft.com/office/drawing/2014/main" id="{BEE8202E-E301-2054-B0BB-5FAA32C732C8}"/>
              </a:ext>
            </a:extLst>
          </p:cNvPr>
          <p:cNvSpPr txBox="1"/>
          <p:nvPr/>
        </p:nvSpPr>
        <p:spPr>
          <a:xfrm>
            <a:off x="838200" y="5220887"/>
            <a:ext cx="8991600" cy="400110"/>
          </a:xfrm>
          <a:prstGeom prst="rect">
            <a:avLst/>
          </a:prstGeom>
          <a:noFill/>
        </p:spPr>
        <p:txBody>
          <a:bodyPr wrap="square" rtlCol="0">
            <a:spAutoFit/>
          </a:bodyPr>
          <a:lstStyle/>
          <a:p>
            <a:r>
              <a:rPr lang="pt-BR" sz="2000" b="0" i="0" u="none" strike="noStrike" dirty="0">
                <a:solidFill>
                  <a:srgbClr val="000000"/>
                </a:solidFill>
                <a:effectLst/>
                <a:latin typeface="Times New Roman" panose="02020603050405020304" pitchFamily="18" charset="0"/>
              </a:rPr>
              <a:t>Answer is :- </a:t>
            </a:r>
            <a:r>
              <a:rPr lang="en-IN" dirty="0"/>
              <a:t> a) Dynamic programming</a:t>
            </a:r>
            <a:r>
              <a:rPr lang="pt-BR" sz="2000" b="0" i="0" u="none" strike="noStrike" dirty="0">
                <a:solidFill>
                  <a:srgbClr val="000000"/>
                </a:solidFill>
                <a:effectLst/>
                <a:latin typeface="Times New Roman" panose="02020603050405020304" pitchFamily="18" charset="0"/>
              </a:rPr>
              <a:t> </a:t>
            </a:r>
            <a:endParaRPr lang="en-US" sz="2000" b="1" dirty="0">
              <a:latin typeface="Tw Cen MT" panose="020B0602020104020603" pitchFamily="34" charset="0"/>
              <a:cs typeface="Arial" panose="020B0604020202020204" pitchFamily="34" charset="0"/>
            </a:endParaRPr>
          </a:p>
        </p:txBody>
      </p:sp>
      <p:sp>
        <p:nvSpPr>
          <p:cNvPr id="3" name="Title 1">
            <a:extLst>
              <a:ext uri="{FF2B5EF4-FFF2-40B4-BE49-F238E27FC236}">
                <a16:creationId xmlns:a16="http://schemas.microsoft.com/office/drawing/2014/main" id="{443B66B3-1859-E548-5B7B-72B3C6CE9C42}"/>
              </a:ext>
            </a:extLst>
          </p:cNvPr>
          <p:cNvSpPr txBox="1">
            <a:spLocks/>
          </p:cNvSpPr>
          <p:nvPr/>
        </p:nvSpPr>
        <p:spPr>
          <a:xfrm>
            <a:off x="703730" y="2557290"/>
            <a:ext cx="10515600" cy="21211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a) Dynamic programming</a:t>
            </a:r>
          </a:p>
          <a:p>
            <a:pPr marL="685800" indent="-228600" rtl="0">
              <a:spcBef>
                <a:spcPts val="0"/>
              </a:spcBef>
              <a:spcAft>
                <a:spcPts val="0"/>
              </a:spcAft>
              <a:buAutoNum type="alphaLcParenR"/>
            </a:pPr>
            <a:endParaRPr lang="en-US" sz="9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b) Breadth-first search</a:t>
            </a:r>
          </a:p>
          <a:p>
            <a:pPr marL="457200" rtl="0">
              <a:spcBef>
                <a:spcPts val="0"/>
              </a:spcBef>
              <a:spcAft>
                <a:spcPts val="0"/>
              </a:spcAft>
            </a:pPr>
            <a:endParaRPr lang="en-US" sz="9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c) Depth-first search</a:t>
            </a:r>
          </a:p>
          <a:p>
            <a:pPr marL="457200" rtl="0">
              <a:spcBef>
                <a:spcPts val="0"/>
              </a:spcBef>
              <a:spcAft>
                <a:spcPts val="0"/>
              </a:spcAft>
            </a:pPr>
            <a:endParaRPr lang="en-US" sz="900" b="0" dirty="0">
              <a:effectLst/>
            </a:endParaRPr>
          </a:p>
          <a:p>
            <a:pPr marL="457200" rtl="0">
              <a:spcBef>
                <a:spcPts val="0"/>
              </a:spcBef>
              <a:spcAft>
                <a:spcPts val="0"/>
              </a:spcAft>
            </a:pPr>
            <a:r>
              <a:rPr lang="en-US" sz="1800" b="0" i="0" u="none" strike="noStrike" dirty="0">
                <a:solidFill>
                  <a:srgbClr val="000000"/>
                </a:solidFill>
                <a:effectLst/>
                <a:latin typeface="Times New Roman" panose="02020603050405020304" pitchFamily="18" charset="0"/>
              </a:rPr>
              <a:t>d) Kruskal's algorithm</a:t>
            </a:r>
          </a:p>
          <a:p>
            <a:pPr marL="457200" rtl="0">
              <a:spcBef>
                <a:spcPts val="0"/>
              </a:spcBef>
              <a:spcAft>
                <a:spcPts val="0"/>
              </a:spcAft>
            </a:pPr>
            <a:endParaRPr lang="en-US" sz="900" b="0" dirty="0">
              <a:effectLst/>
            </a:endParaRPr>
          </a:p>
          <a:p>
            <a:br>
              <a:rPr lang="en-US" sz="900" dirty="0"/>
            </a:br>
            <a:br>
              <a:rPr lang="en-US" sz="1800" dirty="0"/>
            </a:b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213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7">
      <a:dk1>
        <a:srgbClr val="000000"/>
      </a:dk1>
      <a:lt1>
        <a:srgbClr val="FFFFFF"/>
      </a:lt1>
      <a:dk2>
        <a:srgbClr val="000000"/>
      </a:dk2>
      <a:lt2>
        <a:srgbClr val="FDF0E2"/>
      </a:lt2>
      <a:accent1>
        <a:srgbClr val="580201"/>
      </a:accent1>
      <a:accent2>
        <a:srgbClr val="AB0068"/>
      </a:accent2>
      <a:accent3>
        <a:srgbClr val="E00702"/>
      </a:accent3>
      <a:accent4>
        <a:srgbClr val="FF6C02"/>
      </a:accent4>
      <a:accent5>
        <a:srgbClr val="FEC106"/>
      </a:accent5>
      <a:accent6>
        <a:srgbClr val="FAE1C3"/>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03059_Animated title geometric_RVA_v3.potx" id="{AB4D8168-0428-471B-A713-F20AC5F149C7}" vid="{D3D5D6AA-BA54-451E-9A0D-E9B33A1FE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9ED6C1-7E6A-4D0E-B5CF-22292FFAA9B2}">
  <ds:schemaRefs>
    <ds:schemaRef ds:uri="http://schemas.microsoft.com/sharepoint/v3/contenttype/forms"/>
  </ds:schemaRefs>
</ds:datastoreItem>
</file>

<file path=customXml/itemProps2.xml><?xml version="1.0" encoding="utf-8"?>
<ds:datastoreItem xmlns:ds="http://schemas.openxmlformats.org/officeDocument/2006/customXml" ds:itemID="{544A7383-C7DE-4926-B9FA-5D80BD1C4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CF8A95-3CB5-4414-9E47-BCAD644B913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Animated title geometric</Template>
  <TotalTime>80</TotalTime>
  <Words>2338</Words>
  <Application>Microsoft Office PowerPoint</Application>
  <PresentationFormat>Widescreen</PresentationFormat>
  <Paragraphs>384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Rockwell</vt:lpstr>
      <vt:lpstr>Times New Roman</vt:lpstr>
      <vt:lpstr>Tw Cen MT</vt:lpstr>
      <vt:lpstr>Office Theme</vt:lpstr>
      <vt:lpstr>Algorithm-Analysis-Design</vt:lpstr>
      <vt:lpstr>01. In Strassen's matrix multiplication, the number of multiplications needed to multiply two 2x2 matrices is:</vt:lpstr>
      <vt:lpstr>02. The Huffman code is a type of</vt:lpstr>
      <vt:lpstr>03. In Kruskal's algorithm, what is the time complexity for sorting the edges of the graph?</vt:lpstr>
      <vt:lpstr>04. In Prim's algorithm, what is the time complexity for finding the minimum-weight edge from a vertex?</vt:lpstr>
      <vt:lpstr>05. Depth-first search (DFS) can be used to find:</vt:lpstr>
      <vt:lpstr>06. Breadth-first search (BFS) can be used to find:</vt:lpstr>
      <vt:lpstr>07. Dynamic programming can be used to solve problems that exhibit:</vt:lpstr>
      <vt:lpstr>08. The Matrix Chain Multiplication problem can be solved using:</vt:lpstr>
      <vt:lpstr>09. The Longest Common Subsequence problem can be solved using:</vt:lpstr>
      <vt:lpstr>10. In Strassen's algorithm, the matrices to be multiplied are divided into:</vt:lpstr>
      <vt:lpstr>11. The running time of Strassen's algorithm is:</vt:lpstr>
      <vt:lpstr>12. Huffman codes are prefix codes, which means that:</vt:lpstr>
      <vt:lpstr>13. The minimum number of bits required to represent the symbols in a set using a Huffman code is:</vt:lpstr>
      <vt:lpstr>14. What is the time complexity of the standard matrix multiplication algorithm?</vt:lpstr>
      <vt:lpstr>15. In Strassen's algorithm, what is the base case for the recursive algorithm?</vt:lpstr>
      <vt:lpstr>16. The Huffman code assigns shorter codes to:</vt:lpstr>
      <vt:lpstr>17. In Kruskal's algorithm, how many times are the edges of the graph sorted?</vt:lpstr>
      <vt:lpstr>18. Prim's algorithm can be used to find the minimum spanning tree of:</vt:lpstr>
      <vt:lpstr>19. The time complexity of BFS is:</vt:lpstr>
      <vt:lpstr>20. The time complexity of DFS is: </vt:lpstr>
      <vt:lpstr>21. What is the time complexity of the Dynamic Programming approach for solving the Longest Common Subsequence problem?</vt:lpstr>
      <vt:lpstr>22. In the Matrix Chain Multiplication problem, the number of matrices to be multiplied is:</vt:lpstr>
      <vt:lpstr>23. What is the time complexity of the Dynamic Programming approach for solving the Matrix Chain Multiplication problem?</vt:lpstr>
      <vt:lpstr>24. Which of the following algorithms uses a greedy approach?</vt:lpstr>
      <vt:lpstr>25. The Longest Common Subsequence problem can be used to solve:</vt:lpstr>
      <vt:lpstr>26. The running time of Strassen's algorithm is faster than the standard matrix multiplication algorithm for matrices of size:</vt:lpstr>
      <vt:lpstr>27. In the Huffman code, the average length of a code word is:</vt:lpstr>
      <vt:lpstr>28. What is the time complexity of the dynamic programming approach to solve the Matrix Chain Multiplication problem?</vt:lpstr>
      <vt:lpstr>29. What is the maximum number of subproblems that need to be solved in the dynamic programming approach for the Matrix Chain Multiplication problem for n matrices?</vt:lpstr>
      <vt:lpstr>30. In the dynamic programming approach to solve the Longest Common Subsequence problem, what is the recurrence relation used to calculate the length of the LCS?</vt:lpstr>
      <vt:lpstr>31. In the dynamic programming approach to solve the Longest Common Subsequence problem, what is the time complexity to print the LCS?</vt:lpstr>
      <vt:lpstr>32. What is the time complexity of the dynamic programming approach to solve the Matrix Chain Multiplication problem for a given sequence of n matrices?</vt:lpstr>
      <vt:lpstr>33. What is the time complexity of the dynamic programming approach to solve the Matrix Chain Multiplication problem for a given sequence of n matrices using memoization?</vt:lpstr>
      <vt:lpstr>34. Which of the following algorithms can be used to solve the Longest Common Subsequence problem?</vt:lpstr>
      <vt:lpstr>35. Which of the following algorithms can be used to solve the Matrix Chain Multiplication problem?</vt:lpstr>
      <vt:lpstr>36. In the dynamic programming approach to solve the Matrix Chain Multiplication problem, what is the minimum number of scalar multiplications required to multiply n matrices?</vt:lpstr>
      <vt:lpstr>37. In the dynamic programming approach to solve the Matrix Chain Multiplication problem, what is the minimum number of scalar multiplications required to multiply a chain of length n-1?</vt:lpstr>
      <vt:lpstr>38. Which of the following is not a subproblem of the dynamic programming approach to solve the Longest Common Subsequence problem?</vt:lpstr>
      <vt:lpstr>39. Which of the following is not a subproblem of the dynamic programming approach to solve the Longest Common Subsequence problem?</vt:lpstr>
      <vt:lpstr>40. What is the difference between Prim's algorithm and Kruskal's algorithm for finding the Minimum Spanning Tree of a graph?</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 - 1</dc:title>
  <dc:subject/>
  <dc:creator>Mayank Runija</dc:creator>
  <cp:keywords/>
  <dc:description/>
  <cp:lastModifiedBy>Mayank Runija</cp:lastModifiedBy>
  <cp:revision>102</cp:revision>
  <dcterms:created xsi:type="dcterms:W3CDTF">2023-05-10T17:23:19Z</dcterms:created>
  <dcterms:modified xsi:type="dcterms:W3CDTF">2023-05-10T18:44:29Z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