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57" r:id="rId5"/>
    <p:sldId id="297" r:id="rId6"/>
    <p:sldId id="307" r:id="rId7"/>
    <p:sldId id="298" r:id="rId8"/>
    <p:sldId id="308" r:id="rId9"/>
    <p:sldId id="301" r:id="rId10"/>
    <p:sldId id="309" r:id="rId11"/>
    <p:sldId id="302" r:id="rId12"/>
    <p:sldId id="310" r:id="rId13"/>
    <p:sldId id="311" r:id="rId14"/>
    <p:sldId id="312" r:id="rId15"/>
    <p:sldId id="303" r:id="rId16"/>
    <p:sldId id="313" r:id="rId17"/>
    <p:sldId id="304" r:id="rId18"/>
    <p:sldId id="314" r:id="rId19"/>
    <p:sldId id="305" r:id="rId20"/>
    <p:sldId id="315" r:id="rId21"/>
    <p:sldId id="306" r:id="rId22"/>
    <p:sldId id="316" r:id="rId23"/>
    <p:sldId id="299" r:id="rId24"/>
    <p:sldId id="317" r:id="rId25"/>
    <p:sldId id="300" r:id="rId26"/>
    <p:sldId id="318" r:id="rId27"/>
    <p:sldId id="25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0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8" autoAdjust="0"/>
    <p:restoredTop sz="94689"/>
  </p:normalViewPr>
  <p:slideViewPr>
    <p:cSldViewPr snapToGrid="0" snapToObjects="1">
      <p:cViewPr varScale="1">
        <p:scale>
          <a:sx n="85" d="100"/>
          <a:sy n="85" d="100"/>
        </p:scale>
        <p:origin x="590" y="48"/>
      </p:cViewPr>
      <p:guideLst/>
    </p:cSldViewPr>
  </p:slideViewPr>
  <p:notesTextViewPr>
    <p:cViewPr>
      <p:scale>
        <a:sx n="1" d="1"/>
        <a:sy n="1" d="1"/>
      </p:scale>
      <p:origin x="0" y="0"/>
    </p:cViewPr>
  </p:notesTextViewPr>
  <p:notesViewPr>
    <p:cSldViewPr snapToGrid="0" snapToObjects="1">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7F18275-5EDC-4598-9D47-F68ADE58B77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81198CC-0CA5-4305-A175-78A63F379F3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CEF67E-234E-4A3A-8CB5-376FECEBF293}" type="datetimeFigureOut">
              <a:rPr lang="en-US" smtClean="0"/>
              <a:t>5/11/2023</a:t>
            </a:fld>
            <a:endParaRPr lang="en-US" dirty="0"/>
          </a:p>
        </p:txBody>
      </p:sp>
      <p:sp>
        <p:nvSpPr>
          <p:cNvPr id="4" name="Footer Placeholder 3">
            <a:extLst>
              <a:ext uri="{FF2B5EF4-FFF2-40B4-BE49-F238E27FC236}">
                <a16:creationId xmlns:a16="http://schemas.microsoft.com/office/drawing/2014/main" id="{987CE072-FA8A-4871-9241-8B58F5E7F96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A57661-B7EA-4C03-9F0A-0B7D53B7B9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D163CB-F003-44EB-8C78-70D240820F6F}" type="slidenum">
              <a:rPr lang="en-US" smtClean="0"/>
              <a:t>‹#›</a:t>
            </a:fld>
            <a:endParaRPr lang="en-US" dirty="0"/>
          </a:p>
        </p:txBody>
      </p:sp>
    </p:spTree>
    <p:extLst>
      <p:ext uri="{BB962C8B-B14F-4D97-AF65-F5344CB8AC3E}">
        <p14:creationId xmlns:p14="http://schemas.microsoft.com/office/powerpoint/2010/main" val="853124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A3FBB-E204-4EE9-A01E-224664099C93}" type="datetimeFigureOut">
              <a:rPr lang="en-US" smtClean="0"/>
              <a:t>5/11/2023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CFA40E-6170-4873-86F7-EF21F356E5FA}" type="slidenum">
              <a:rPr lang="en-US" smtClean="0"/>
              <a:t>‹#›</a:t>
            </a:fld>
            <a:endParaRPr lang="en-US" dirty="0"/>
          </a:p>
        </p:txBody>
      </p:sp>
    </p:spTree>
    <p:extLst>
      <p:ext uri="{BB962C8B-B14F-4D97-AF65-F5344CB8AC3E}">
        <p14:creationId xmlns:p14="http://schemas.microsoft.com/office/powerpoint/2010/main" val="4118358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D4D620-AF9B-44F9-914F-BA1F1B4759C0}"/>
              </a:ext>
            </a:extLst>
          </p:cNvPr>
          <p:cNvSpPr/>
          <p:nvPr userDrawn="1"/>
        </p:nvSpPr>
        <p:spPr>
          <a:xfrm>
            <a:off x="4267200" y="1600200"/>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301B1473-4A32-4480-8D0E-E45BAABAE89F}"/>
              </a:ext>
            </a:extLst>
          </p:cNvPr>
          <p:cNvSpPr/>
          <p:nvPr userDrawn="1"/>
        </p:nvSpPr>
        <p:spPr>
          <a:xfrm>
            <a:off x="6096000" y="1600200"/>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B3BE92A-B011-4D2F-A4A4-1EA9EBB57E5A}"/>
              </a:ext>
            </a:extLst>
          </p:cNvPr>
          <p:cNvSpPr/>
          <p:nvPr userDrawn="1"/>
        </p:nvSpPr>
        <p:spPr>
          <a:xfrm>
            <a:off x="4267200" y="3429000"/>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D770BAB3-6B7B-4750-8530-3A27FAA36546}"/>
              </a:ext>
            </a:extLst>
          </p:cNvPr>
          <p:cNvSpPr/>
          <p:nvPr userDrawn="1"/>
        </p:nvSpPr>
        <p:spPr>
          <a:xfrm>
            <a:off x="6096000" y="3429000"/>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27E57AB-2E34-468C-BC9D-A80C8DD900A6}"/>
              </a:ext>
            </a:extLst>
          </p:cNvPr>
          <p:cNvSpPr/>
          <p:nvPr userDrawn="1"/>
        </p:nvSpPr>
        <p:spPr>
          <a:xfrm>
            <a:off x="2438400" y="16002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081BA38-2A0E-4F5E-925F-F0D08FB13C7F}"/>
              </a:ext>
            </a:extLst>
          </p:cNvPr>
          <p:cNvSpPr/>
          <p:nvPr userDrawn="1"/>
        </p:nvSpPr>
        <p:spPr>
          <a:xfrm>
            <a:off x="2438400" y="34290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325C28F-E566-4931-843A-7AACFF507E88}"/>
              </a:ext>
            </a:extLst>
          </p:cNvPr>
          <p:cNvSpPr/>
          <p:nvPr userDrawn="1"/>
        </p:nvSpPr>
        <p:spPr>
          <a:xfrm>
            <a:off x="7924800" y="34290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83B49B4-28C7-4290-866E-DFE815052070}"/>
              </a:ext>
            </a:extLst>
          </p:cNvPr>
          <p:cNvSpPr/>
          <p:nvPr userDrawn="1"/>
        </p:nvSpPr>
        <p:spPr>
          <a:xfrm>
            <a:off x="7924800" y="16002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0F1611E-6791-4AA5-B85C-4FA9496C8ECC}"/>
              </a:ext>
            </a:extLst>
          </p:cNvPr>
          <p:cNvSpPr/>
          <p:nvPr userDrawn="1"/>
        </p:nvSpPr>
        <p:spPr>
          <a:xfrm>
            <a:off x="9753600" y="1600200"/>
            <a:ext cx="1828800" cy="1828800"/>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3CC5EDC-22AA-488B-B198-68A50B792069}"/>
              </a:ext>
            </a:extLst>
          </p:cNvPr>
          <p:cNvSpPr/>
          <p:nvPr userDrawn="1"/>
        </p:nvSpPr>
        <p:spPr>
          <a:xfrm>
            <a:off x="9753600" y="34290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D121A8E-94B0-42E5-A4F5-5E19CF652210}"/>
              </a:ext>
            </a:extLst>
          </p:cNvPr>
          <p:cNvSpPr/>
          <p:nvPr userDrawn="1"/>
        </p:nvSpPr>
        <p:spPr>
          <a:xfrm>
            <a:off x="609600" y="1600200"/>
            <a:ext cx="1828800" cy="1828800"/>
          </a:xfrm>
          <a:prstGeom prst="rect">
            <a:avLst/>
          </a:prstGeom>
          <a:solidFill>
            <a:srgbClr val="FDF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E6B3948C-B243-492A-B2B6-ADADCE493671}"/>
              </a:ext>
            </a:extLst>
          </p:cNvPr>
          <p:cNvSpPr/>
          <p:nvPr userDrawn="1"/>
        </p:nvSpPr>
        <p:spPr>
          <a:xfrm>
            <a:off x="609600" y="3429000"/>
            <a:ext cx="1828800" cy="18288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63A2A81A-099D-4A7F-9F85-23E9435B3D0C}"/>
              </a:ext>
            </a:extLst>
          </p:cNvPr>
          <p:cNvSpPr/>
          <p:nvPr userDrawn="1"/>
        </p:nvSpPr>
        <p:spPr>
          <a:xfrm>
            <a:off x="609600" y="-228600"/>
            <a:ext cx="1828800"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A8A4303A-7D93-40B0-B651-29CEEA7F4340}"/>
              </a:ext>
            </a:extLst>
          </p:cNvPr>
          <p:cNvSpPr/>
          <p:nvPr userDrawn="1"/>
        </p:nvSpPr>
        <p:spPr>
          <a:xfrm>
            <a:off x="2441448" y="-228600"/>
            <a:ext cx="1828800" cy="18288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45F1DD1-F54A-4F9C-ABB5-79390F1CB164}"/>
              </a:ext>
            </a:extLst>
          </p:cNvPr>
          <p:cNvSpPr/>
          <p:nvPr userDrawn="1"/>
        </p:nvSpPr>
        <p:spPr>
          <a:xfrm>
            <a:off x="4270248" y="-2286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9A0900FB-96F3-4495-92A6-94A915BF7BD1}"/>
              </a:ext>
            </a:extLst>
          </p:cNvPr>
          <p:cNvSpPr/>
          <p:nvPr userDrawn="1"/>
        </p:nvSpPr>
        <p:spPr>
          <a:xfrm>
            <a:off x="6099048" y="-2286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14233118-125A-46A7-B233-C30792649214}"/>
              </a:ext>
            </a:extLst>
          </p:cNvPr>
          <p:cNvSpPr/>
          <p:nvPr userDrawn="1"/>
        </p:nvSpPr>
        <p:spPr>
          <a:xfrm>
            <a:off x="7927848" y="-228600"/>
            <a:ext cx="1828800" cy="18288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070D653F-85D1-499F-89CE-9E069E19A123}"/>
              </a:ext>
            </a:extLst>
          </p:cNvPr>
          <p:cNvSpPr/>
          <p:nvPr userDrawn="1"/>
        </p:nvSpPr>
        <p:spPr>
          <a:xfrm>
            <a:off x="9756648" y="-2286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DB42D977-D3ED-4DF1-B38F-5237A2F22566}"/>
              </a:ext>
            </a:extLst>
          </p:cNvPr>
          <p:cNvSpPr/>
          <p:nvPr userDrawn="1"/>
        </p:nvSpPr>
        <p:spPr>
          <a:xfrm>
            <a:off x="609600" y="52578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4125E9A-5F44-459E-854A-06DAEA69D007}"/>
              </a:ext>
            </a:extLst>
          </p:cNvPr>
          <p:cNvSpPr/>
          <p:nvPr userDrawn="1"/>
        </p:nvSpPr>
        <p:spPr>
          <a:xfrm>
            <a:off x="2441448" y="5257800"/>
            <a:ext cx="1828800" cy="1828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74F7D84D-CBA5-4CF7-85D2-57673C75F93E}"/>
              </a:ext>
            </a:extLst>
          </p:cNvPr>
          <p:cNvSpPr/>
          <p:nvPr userDrawn="1"/>
        </p:nvSpPr>
        <p:spPr>
          <a:xfrm>
            <a:off x="4270248" y="52578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68A0796-4C04-4A64-B2CE-22230FCD10F9}"/>
              </a:ext>
            </a:extLst>
          </p:cNvPr>
          <p:cNvSpPr/>
          <p:nvPr userDrawn="1"/>
        </p:nvSpPr>
        <p:spPr>
          <a:xfrm>
            <a:off x="6099048" y="52578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76CE728D-C95A-4F9F-A0D1-829823DBA1C0}"/>
              </a:ext>
            </a:extLst>
          </p:cNvPr>
          <p:cNvSpPr/>
          <p:nvPr userDrawn="1"/>
        </p:nvSpPr>
        <p:spPr>
          <a:xfrm>
            <a:off x="7927848" y="5257800"/>
            <a:ext cx="1828800" cy="18288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E8E96C18-518C-4F34-BF9F-51104FDD2D25}"/>
              </a:ext>
            </a:extLst>
          </p:cNvPr>
          <p:cNvSpPr/>
          <p:nvPr userDrawn="1"/>
        </p:nvSpPr>
        <p:spPr>
          <a:xfrm>
            <a:off x="9756648" y="5257800"/>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5D55A72-38BF-44CD-B5AF-0525F43B527E}"/>
              </a:ext>
            </a:extLst>
          </p:cNvPr>
          <p:cNvSpPr/>
          <p:nvPr userDrawn="1"/>
        </p:nvSpPr>
        <p:spPr>
          <a:xfrm>
            <a:off x="11585448" y="-228600"/>
            <a:ext cx="1828800" cy="1828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B4BA3E0-575E-452F-9634-5A32F801B701}"/>
              </a:ext>
            </a:extLst>
          </p:cNvPr>
          <p:cNvSpPr/>
          <p:nvPr userDrawn="1"/>
        </p:nvSpPr>
        <p:spPr>
          <a:xfrm>
            <a:off x="11585448" y="16002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D4039F2C-F8AB-416F-A900-DA3727505E3D}"/>
              </a:ext>
            </a:extLst>
          </p:cNvPr>
          <p:cNvSpPr/>
          <p:nvPr userDrawn="1"/>
        </p:nvSpPr>
        <p:spPr>
          <a:xfrm>
            <a:off x="11585448" y="34290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3944A2B3-4B8E-4C21-9AAA-DA3CF2AE5D71}"/>
              </a:ext>
            </a:extLst>
          </p:cNvPr>
          <p:cNvSpPr/>
          <p:nvPr userDrawn="1"/>
        </p:nvSpPr>
        <p:spPr>
          <a:xfrm>
            <a:off x="11585448" y="52578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91D3BF9E-D73A-49B7-81CD-BE460ACB10B7}"/>
              </a:ext>
            </a:extLst>
          </p:cNvPr>
          <p:cNvSpPr/>
          <p:nvPr userDrawn="1"/>
        </p:nvSpPr>
        <p:spPr>
          <a:xfrm>
            <a:off x="-1225296" y="-2286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BC1CE43B-39F6-4B06-8384-1FD29B4675F6}"/>
              </a:ext>
            </a:extLst>
          </p:cNvPr>
          <p:cNvSpPr/>
          <p:nvPr userDrawn="1"/>
        </p:nvSpPr>
        <p:spPr>
          <a:xfrm>
            <a:off x="-1225296" y="1600200"/>
            <a:ext cx="1828800" cy="18288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1A0856DC-46AF-4C27-85CD-40BD3F4C225F}"/>
              </a:ext>
            </a:extLst>
          </p:cNvPr>
          <p:cNvSpPr/>
          <p:nvPr userDrawn="1"/>
        </p:nvSpPr>
        <p:spPr>
          <a:xfrm>
            <a:off x="-1225296" y="34290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8FE5F041-595C-4452-B161-EB200B286B30}"/>
              </a:ext>
            </a:extLst>
          </p:cNvPr>
          <p:cNvSpPr/>
          <p:nvPr userDrawn="1"/>
        </p:nvSpPr>
        <p:spPr>
          <a:xfrm>
            <a:off x="-1225296" y="52578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6" name="Straight Connector 35">
            <a:extLst>
              <a:ext uri="{FF2B5EF4-FFF2-40B4-BE49-F238E27FC236}">
                <a16:creationId xmlns:a16="http://schemas.microsoft.com/office/drawing/2014/main" id="{4D733AC8-963F-4887-B6EC-1025926E684A}"/>
              </a:ext>
            </a:extLst>
          </p:cNvPr>
          <p:cNvCxnSpPr>
            <a:cxnSpLocks/>
          </p:cNvCxnSpPr>
          <p:nvPr userDrawn="1"/>
        </p:nvCxnSpPr>
        <p:spPr>
          <a:xfrm flipH="1">
            <a:off x="4919058" y="4197416"/>
            <a:ext cx="2353884" cy="0"/>
          </a:xfrm>
          <a:prstGeom prst="line">
            <a:avLst/>
          </a:prstGeom>
          <a:ln w="127000" cap="rnd">
            <a:solidFill>
              <a:schemeClr val="accent6">
                <a:lumMod val="9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19C909B-8722-4A38-AD58-E849DFA653EB}"/>
              </a:ext>
            </a:extLst>
          </p:cNvPr>
          <p:cNvSpPr>
            <a:spLocks noGrp="1"/>
          </p:cNvSpPr>
          <p:nvPr>
            <p:ph type="title" hasCustomPrompt="1"/>
          </p:nvPr>
        </p:nvSpPr>
        <p:spPr>
          <a:xfrm>
            <a:off x="4261104" y="2368616"/>
            <a:ext cx="3657600" cy="1706074"/>
          </a:xfrm>
          <a:prstGeom prst="rect">
            <a:avLst/>
          </a:prstGeom>
        </p:spPr>
        <p:txBody>
          <a:bodyPr anchor="ctr"/>
          <a:lstStyle>
            <a:lvl1pPr algn="ctr">
              <a:defRPr sz="5400">
                <a:solidFill>
                  <a:schemeClr val="bg2"/>
                </a:solidFill>
              </a:defRPr>
            </a:lvl1pPr>
          </a:lstStyle>
          <a:p>
            <a:r>
              <a:rPr lang="en-US" dirty="0"/>
              <a:t>Add a Slide Title - 1</a:t>
            </a:r>
          </a:p>
        </p:txBody>
      </p:sp>
    </p:spTree>
    <p:extLst>
      <p:ext uri="{BB962C8B-B14F-4D97-AF65-F5344CB8AC3E}">
        <p14:creationId xmlns:p14="http://schemas.microsoft.com/office/powerpoint/2010/main" val="3958084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5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xit" presetSubtype="0" fill="hold" nodeType="withEffect">
                                  <p:stCondLst>
                                    <p:cond delay="4500"/>
                                  </p:stCondLst>
                                  <p:childTnLst>
                                    <p:animEffect transition="out" filter="fade">
                                      <p:cBhvr>
                                        <p:cTn id="9" dur="500"/>
                                        <p:tgtEl>
                                          <p:spTgt spid="36"/>
                                        </p:tgtEl>
                                      </p:cBhvr>
                                    </p:animEffect>
                                    <p:set>
                                      <p:cBhvr>
                                        <p:cTn id="10" dur="1" fill="hold">
                                          <p:stCondLst>
                                            <p:cond delay="499"/>
                                          </p:stCondLst>
                                        </p:cTn>
                                        <p:tgtEl>
                                          <p:spTgt spid="36"/>
                                        </p:tgtEl>
                                        <p:attrNameLst>
                                          <p:attrName>style.visibility</p:attrName>
                                        </p:attrNameLst>
                                      </p:cBhvr>
                                      <p:to>
                                        <p:strVal val="hidden"/>
                                      </p:to>
                                    </p:set>
                                  </p:childTnLst>
                                </p:cTn>
                              </p:par>
                              <p:par>
                                <p:cTn id="11" presetID="10" presetClass="entr" presetSubtype="0" fill="hold" grpId="0" nodeType="withEffect">
                                  <p:stCondLst>
                                    <p:cond delay="75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xit" presetSubtype="0" fill="hold" grpId="1" nodeType="withEffect">
                                  <p:stCondLst>
                                    <p:cond delay="4500"/>
                                  </p:stCondLst>
                                  <p:childTnLst>
                                    <p:animEffect transition="out" filter="fade">
                                      <p:cBhvr>
                                        <p:cTn id="15" dur="500"/>
                                        <p:tgtEl>
                                          <p:spTgt spid="2"/>
                                        </p:tgtEl>
                                      </p:cBhvr>
                                    </p:animEffect>
                                    <p:set>
                                      <p:cBhvr>
                                        <p:cTn id="16" dur="1" fill="hold">
                                          <p:stCondLst>
                                            <p:cond delay="499"/>
                                          </p:stCondLst>
                                        </p:cTn>
                                        <p:tgtEl>
                                          <p:spTgt spid="2"/>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xit" presetSubtype="0" fill="hold" grpId="1" nodeType="withEffect">
                                  <p:stCondLst>
                                    <p:cond delay="500"/>
                                  </p:stCondLst>
                                  <p:childTnLst>
                                    <p:animEffect transition="out" filter="fade">
                                      <p:cBhvr>
                                        <p:cTn id="21" dur="500"/>
                                        <p:tgtEl>
                                          <p:spTgt spid="23"/>
                                        </p:tgtEl>
                                      </p:cBhvr>
                                    </p:animEffect>
                                    <p:set>
                                      <p:cBhvr>
                                        <p:cTn id="22" dur="1" fill="hold">
                                          <p:stCondLst>
                                            <p:cond delay="499"/>
                                          </p:stCondLst>
                                        </p:cTn>
                                        <p:tgtEl>
                                          <p:spTgt spid="23"/>
                                        </p:tgtEl>
                                        <p:attrNameLst>
                                          <p:attrName>style.visibility</p:attrName>
                                        </p:attrNameLst>
                                      </p:cBhvr>
                                      <p:to>
                                        <p:strVal val="hidden"/>
                                      </p:to>
                                    </p:set>
                                  </p:childTnLst>
                                </p:cTn>
                              </p:par>
                              <p:par>
                                <p:cTn id="23" presetID="10" presetClass="entr" presetSubtype="0" fill="hold" grpId="2" nodeType="withEffect">
                                  <p:stCondLst>
                                    <p:cond delay="100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xit" presetSubtype="0" fill="hold" grpId="5" nodeType="withEffect">
                                  <p:stCondLst>
                                    <p:cond delay="1500"/>
                                  </p:stCondLst>
                                  <p:childTnLst>
                                    <p:animEffect transition="out" filter="fade">
                                      <p:cBhvr>
                                        <p:cTn id="27" dur="500"/>
                                        <p:tgtEl>
                                          <p:spTgt spid="23"/>
                                        </p:tgtEl>
                                      </p:cBhvr>
                                    </p:animEffect>
                                    <p:set>
                                      <p:cBhvr>
                                        <p:cTn id="28" dur="1" fill="hold">
                                          <p:stCondLst>
                                            <p:cond delay="499"/>
                                          </p:stCondLst>
                                        </p:cTn>
                                        <p:tgtEl>
                                          <p:spTgt spid="23"/>
                                        </p:tgtEl>
                                        <p:attrNameLst>
                                          <p:attrName>style.visibility</p:attrName>
                                        </p:attrNameLst>
                                      </p:cBhvr>
                                      <p:to>
                                        <p:strVal val="hidden"/>
                                      </p:to>
                                    </p:set>
                                  </p:childTnLst>
                                </p:cTn>
                              </p:par>
                              <p:par>
                                <p:cTn id="29" presetID="10" presetClass="entr" presetSubtype="0" fill="hold" grpId="3" nodeType="withEffect">
                                  <p:stCondLst>
                                    <p:cond delay="200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xit" presetSubtype="0" fill="hold" grpId="6" nodeType="withEffect">
                                  <p:stCondLst>
                                    <p:cond delay="2500"/>
                                  </p:stCondLst>
                                  <p:childTnLst>
                                    <p:animEffect transition="out" filter="fade">
                                      <p:cBhvr>
                                        <p:cTn id="33" dur="500"/>
                                        <p:tgtEl>
                                          <p:spTgt spid="23"/>
                                        </p:tgtEl>
                                      </p:cBhvr>
                                    </p:animEffect>
                                    <p:set>
                                      <p:cBhvr>
                                        <p:cTn id="34" dur="1" fill="hold">
                                          <p:stCondLst>
                                            <p:cond delay="499"/>
                                          </p:stCondLst>
                                        </p:cTn>
                                        <p:tgtEl>
                                          <p:spTgt spid="23"/>
                                        </p:tgtEl>
                                        <p:attrNameLst>
                                          <p:attrName>style.visibility</p:attrName>
                                        </p:attrNameLst>
                                      </p:cBhvr>
                                      <p:to>
                                        <p:strVal val="hidden"/>
                                      </p:to>
                                    </p:set>
                                  </p:childTnLst>
                                </p:cTn>
                              </p:par>
                              <p:par>
                                <p:cTn id="35" presetID="10" presetClass="entr" presetSubtype="0" fill="hold" grpId="4" nodeType="withEffect">
                                  <p:stCondLst>
                                    <p:cond delay="300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xit" presetSubtype="0" fill="hold" grpId="7" nodeType="withEffect">
                                  <p:stCondLst>
                                    <p:cond delay="3500"/>
                                  </p:stCondLst>
                                  <p:childTnLst>
                                    <p:animEffect transition="out" filter="fade">
                                      <p:cBhvr>
                                        <p:cTn id="39" dur="500"/>
                                        <p:tgtEl>
                                          <p:spTgt spid="23"/>
                                        </p:tgtEl>
                                      </p:cBhvr>
                                    </p:animEffect>
                                    <p:set>
                                      <p:cBhvr>
                                        <p:cTn id="40" dur="1" fill="hold">
                                          <p:stCondLst>
                                            <p:cond delay="499"/>
                                          </p:stCondLst>
                                        </p:cTn>
                                        <p:tgtEl>
                                          <p:spTgt spid="23"/>
                                        </p:tgtEl>
                                        <p:attrNameLst>
                                          <p:attrName>style.visibility</p:attrName>
                                        </p:attrNameLst>
                                      </p:cBhvr>
                                      <p:to>
                                        <p:strVal val="hidden"/>
                                      </p:to>
                                    </p:set>
                                  </p:childTnLst>
                                </p:cTn>
                              </p:par>
                              <p:par>
                                <p:cTn id="41" presetID="10" presetClass="entr" presetSubtype="0" fill="hold" grpId="8" nodeType="withEffect">
                                  <p:stCondLst>
                                    <p:cond delay="400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xit" presetSubtype="0" fill="hold" grpId="9" nodeType="withEffect">
                                  <p:stCondLst>
                                    <p:cond delay="4500"/>
                                  </p:stCondLst>
                                  <p:childTnLst>
                                    <p:animEffect transition="out" filter="fade">
                                      <p:cBhvr>
                                        <p:cTn id="45" dur="500"/>
                                        <p:tgtEl>
                                          <p:spTgt spid="23"/>
                                        </p:tgtEl>
                                      </p:cBhvr>
                                    </p:animEffect>
                                    <p:set>
                                      <p:cBhvr>
                                        <p:cTn id="46" dur="1" fill="hold">
                                          <p:stCondLst>
                                            <p:cond delay="499"/>
                                          </p:stCondLst>
                                        </p:cTn>
                                        <p:tgtEl>
                                          <p:spTgt spid="23"/>
                                        </p:tgtEl>
                                        <p:attrNameLst>
                                          <p:attrName>style.visibility</p:attrName>
                                        </p:attrNameLst>
                                      </p:cBhvr>
                                      <p:to>
                                        <p:strVal val="hidden"/>
                                      </p:to>
                                    </p:set>
                                  </p:childTnLst>
                                </p:cTn>
                              </p:par>
                              <p:par>
                                <p:cTn id="47" presetID="10"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par>
                                <p:cTn id="50" presetID="10" presetClass="exit" presetSubtype="0" fill="hold" grpId="1" nodeType="withEffect">
                                  <p:stCondLst>
                                    <p:cond delay="500"/>
                                  </p:stCondLst>
                                  <p:childTnLst>
                                    <p:animEffect transition="out" filter="fade">
                                      <p:cBhvr>
                                        <p:cTn id="51" dur="500"/>
                                        <p:tgtEl>
                                          <p:spTgt spid="33"/>
                                        </p:tgtEl>
                                      </p:cBhvr>
                                    </p:animEffect>
                                    <p:set>
                                      <p:cBhvr>
                                        <p:cTn id="52" dur="1" fill="hold">
                                          <p:stCondLst>
                                            <p:cond delay="499"/>
                                          </p:stCondLst>
                                        </p:cTn>
                                        <p:tgtEl>
                                          <p:spTgt spid="33"/>
                                        </p:tgtEl>
                                        <p:attrNameLst>
                                          <p:attrName>style.visibility</p:attrName>
                                        </p:attrNameLst>
                                      </p:cBhvr>
                                      <p:to>
                                        <p:strVal val="hidden"/>
                                      </p:to>
                                    </p:set>
                                  </p:childTnLst>
                                </p:cTn>
                              </p:par>
                              <p:par>
                                <p:cTn id="53" presetID="10" presetClass="entr" presetSubtype="0" fill="hold" grpId="2" nodeType="withEffect">
                                  <p:stCondLst>
                                    <p:cond delay="100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par>
                                <p:cTn id="56" presetID="10" presetClass="exit" presetSubtype="0" fill="hold" grpId="3" nodeType="withEffect">
                                  <p:stCondLst>
                                    <p:cond delay="1500"/>
                                  </p:stCondLst>
                                  <p:childTnLst>
                                    <p:animEffect transition="out" filter="fade">
                                      <p:cBhvr>
                                        <p:cTn id="57" dur="500"/>
                                        <p:tgtEl>
                                          <p:spTgt spid="33"/>
                                        </p:tgtEl>
                                      </p:cBhvr>
                                    </p:animEffect>
                                    <p:set>
                                      <p:cBhvr>
                                        <p:cTn id="58" dur="1" fill="hold">
                                          <p:stCondLst>
                                            <p:cond delay="499"/>
                                          </p:stCondLst>
                                        </p:cTn>
                                        <p:tgtEl>
                                          <p:spTgt spid="33"/>
                                        </p:tgtEl>
                                        <p:attrNameLst>
                                          <p:attrName>style.visibility</p:attrName>
                                        </p:attrNameLst>
                                      </p:cBhvr>
                                      <p:to>
                                        <p:strVal val="hidden"/>
                                      </p:to>
                                    </p:set>
                                  </p:childTnLst>
                                </p:cTn>
                              </p:par>
                              <p:par>
                                <p:cTn id="59" presetID="10" presetClass="entr" presetSubtype="0" fill="hold" grpId="4" nodeType="withEffect">
                                  <p:stCondLst>
                                    <p:cond delay="200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par>
                                <p:cTn id="62" presetID="10" presetClass="exit" presetSubtype="0" fill="hold" grpId="5" nodeType="withEffect">
                                  <p:stCondLst>
                                    <p:cond delay="2500"/>
                                  </p:stCondLst>
                                  <p:childTnLst>
                                    <p:animEffect transition="out" filter="fade">
                                      <p:cBhvr>
                                        <p:cTn id="63" dur="500"/>
                                        <p:tgtEl>
                                          <p:spTgt spid="33"/>
                                        </p:tgtEl>
                                      </p:cBhvr>
                                    </p:animEffect>
                                    <p:set>
                                      <p:cBhvr>
                                        <p:cTn id="64" dur="1" fill="hold">
                                          <p:stCondLst>
                                            <p:cond delay="499"/>
                                          </p:stCondLst>
                                        </p:cTn>
                                        <p:tgtEl>
                                          <p:spTgt spid="33"/>
                                        </p:tgtEl>
                                        <p:attrNameLst>
                                          <p:attrName>style.visibility</p:attrName>
                                        </p:attrNameLst>
                                      </p:cBhvr>
                                      <p:to>
                                        <p:strVal val="hidden"/>
                                      </p:to>
                                    </p:set>
                                  </p:childTnLst>
                                </p:cTn>
                              </p:par>
                              <p:par>
                                <p:cTn id="65" presetID="10" presetClass="entr" presetSubtype="0" fill="hold" grpId="6" nodeType="withEffect">
                                  <p:stCondLst>
                                    <p:cond delay="3000"/>
                                  </p:stCondLst>
                                  <p:childTnLst>
                                    <p:set>
                                      <p:cBhvr>
                                        <p:cTn id="66" dur="1" fill="hold">
                                          <p:stCondLst>
                                            <p:cond delay="0"/>
                                          </p:stCondLst>
                                        </p:cTn>
                                        <p:tgtEl>
                                          <p:spTgt spid="33"/>
                                        </p:tgtEl>
                                        <p:attrNameLst>
                                          <p:attrName>style.visibility</p:attrName>
                                        </p:attrNameLst>
                                      </p:cBhvr>
                                      <p:to>
                                        <p:strVal val="visible"/>
                                      </p:to>
                                    </p:set>
                                    <p:animEffect transition="in" filter="fade">
                                      <p:cBhvr>
                                        <p:cTn id="67" dur="500"/>
                                        <p:tgtEl>
                                          <p:spTgt spid="33"/>
                                        </p:tgtEl>
                                      </p:cBhvr>
                                    </p:animEffect>
                                  </p:childTnLst>
                                </p:cTn>
                              </p:par>
                              <p:par>
                                <p:cTn id="68" presetID="10" presetClass="exit" presetSubtype="0" fill="hold" grpId="7" nodeType="withEffect">
                                  <p:stCondLst>
                                    <p:cond delay="3500"/>
                                  </p:stCondLst>
                                  <p:childTnLst>
                                    <p:animEffect transition="out" filter="fade">
                                      <p:cBhvr>
                                        <p:cTn id="69" dur="500"/>
                                        <p:tgtEl>
                                          <p:spTgt spid="33"/>
                                        </p:tgtEl>
                                      </p:cBhvr>
                                    </p:animEffect>
                                    <p:set>
                                      <p:cBhvr>
                                        <p:cTn id="70" dur="1" fill="hold">
                                          <p:stCondLst>
                                            <p:cond delay="499"/>
                                          </p:stCondLst>
                                        </p:cTn>
                                        <p:tgtEl>
                                          <p:spTgt spid="33"/>
                                        </p:tgtEl>
                                        <p:attrNameLst>
                                          <p:attrName>style.visibility</p:attrName>
                                        </p:attrNameLst>
                                      </p:cBhvr>
                                      <p:to>
                                        <p:strVal val="hidden"/>
                                      </p:to>
                                    </p:set>
                                  </p:childTnLst>
                                </p:cTn>
                              </p:par>
                              <p:par>
                                <p:cTn id="71" presetID="10" presetClass="entr" presetSubtype="0" fill="hold" grpId="8" nodeType="withEffect">
                                  <p:stCondLst>
                                    <p:cond delay="400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500"/>
                                        <p:tgtEl>
                                          <p:spTgt spid="33"/>
                                        </p:tgtEl>
                                      </p:cBhvr>
                                    </p:animEffect>
                                  </p:childTnLst>
                                </p:cTn>
                              </p:par>
                              <p:par>
                                <p:cTn id="74" presetID="10" presetClass="exit" presetSubtype="0" fill="hold" grpId="9" nodeType="withEffect">
                                  <p:stCondLst>
                                    <p:cond delay="4500"/>
                                  </p:stCondLst>
                                  <p:childTnLst>
                                    <p:animEffect transition="out" filter="fade">
                                      <p:cBhvr>
                                        <p:cTn id="75" dur="500"/>
                                        <p:tgtEl>
                                          <p:spTgt spid="33"/>
                                        </p:tgtEl>
                                      </p:cBhvr>
                                    </p:animEffect>
                                    <p:set>
                                      <p:cBhvr>
                                        <p:cTn id="76" dur="1" fill="hold">
                                          <p:stCondLst>
                                            <p:cond delay="499"/>
                                          </p:stCondLst>
                                        </p:cTn>
                                        <p:tgtEl>
                                          <p:spTgt spid="33"/>
                                        </p:tgtEl>
                                        <p:attrNameLst>
                                          <p:attrName>style.visibility</p:attrName>
                                        </p:attrNameLst>
                                      </p:cBhvr>
                                      <p:to>
                                        <p:strVal val="hidden"/>
                                      </p:to>
                                    </p:set>
                                  </p:childTnLst>
                                </p:cTn>
                              </p:par>
                              <p:par>
                                <p:cTn id="77" presetID="10"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xit" presetSubtype="0" fill="hold" grpId="1" nodeType="withEffect">
                                  <p:stCondLst>
                                    <p:cond delay="500"/>
                                  </p:stCondLst>
                                  <p:childTnLst>
                                    <p:animEffect transition="out" filter="fade">
                                      <p:cBhvr>
                                        <p:cTn id="81" dur="500"/>
                                        <p:tgtEl>
                                          <p:spTgt spid="28"/>
                                        </p:tgtEl>
                                      </p:cBhvr>
                                    </p:animEffect>
                                    <p:set>
                                      <p:cBhvr>
                                        <p:cTn id="82" dur="1" fill="hold">
                                          <p:stCondLst>
                                            <p:cond delay="499"/>
                                          </p:stCondLst>
                                        </p:cTn>
                                        <p:tgtEl>
                                          <p:spTgt spid="28"/>
                                        </p:tgtEl>
                                        <p:attrNameLst>
                                          <p:attrName>style.visibility</p:attrName>
                                        </p:attrNameLst>
                                      </p:cBhvr>
                                      <p:to>
                                        <p:strVal val="hidden"/>
                                      </p:to>
                                    </p:set>
                                  </p:childTnLst>
                                </p:cTn>
                              </p:par>
                              <p:par>
                                <p:cTn id="83" presetID="10" presetClass="entr" presetSubtype="0" fill="hold" grpId="2" nodeType="withEffect">
                                  <p:stCondLst>
                                    <p:cond delay="1000"/>
                                  </p:stCondLst>
                                  <p:childTnLst>
                                    <p:set>
                                      <p:cBhvr>
                                        <p:cTn id="84" dur="1" fill="hold">
                                          <p:stCondLst>
                                            <p:cond delay="0"/>
                                          </p:stCondLst>
                                        </p:cTn>
                                        <p:tgtEl>
                                          <p:spTgt spid="28"/>
                                        </p:tgtEl>
                                        <p:attrNameLst>
                                          <p:attrName>style.visibility</p:attrName>
                                        </p:attrNameLst>
                                      </p:cBhvr>
                                      <p:to>
                                        <p:strVal val="visible"/>
                                      </p:to>
                                    </p:set>
                                    <p:animEffect transition="in" filter="fade">
                                      <p:cBhvr>
                                        <p:cTn id="85" dur="500"/>
                                        <p:tgtEl>
                                          <p:spTgt spid="28"/>
                                        </p:tgtEl>
                                      </p:cBhvr>
                                    </p:animEffect>
                                  </p:childTnLst>
                                </p:cTn>
                              </p:par>
                              <p:par>
                                <p:cTn id="86" presetID="10" presetClass="exit" presetSubtype="0" fill="hold" grpId="3" nodeType="withEffect">
                                  <p:stCondLst>
                                    <p:cond delay="1500"/>
                                  </p:stCondLst>
                                  <p:childTnLst>
                                    <p:animEffect transition="out" filter="fade">
                                      <p:cBhvr>
                                        <p:cTn id="87" dur="500"/>
                                        <p:tgtEl>
                                          <p:spTgt spid="28"/>
                                        </p:tgtEl>
                                      </p:cBhvr>
                                    </p:animEffect>
                                    <p:set>
                                      <p:cBhvr>
                                        <p:cTn id="88" dur="1" fill="hold">
                                          <p:stCondLst>
                                            <p:cond delay="499"/>
                                          </p:stCondLst>
                                        </p:cTn>
                                        <p:tgtEl>
                                          <p:spTgt spid="28"/>
                                        </p:tgtEl>
                                        <p:attrNameLst>
                                          <p:attrName>style.visibility</p:attrName>
                                        </p:attrNameLst>
                                      </p:cBhvr>
                                      <p:to>
                                        <p:strVal val="hidden"/>
                                      </p:to>
                                    </p:set>
                                  </p:childTnLst>
                                </p:cTn>
                              </p:par>
                              <p:par>
                                <p:cTn id="89" presetID="10" presetClass="entr" presetSubtype="0" fill="hold" grpId="4" nodeType="withEffect">
                                  <p:stCondLst>
                                    <p:cond delay="2000"/>
                                  </p:stCondLst>
                                  <p:childTnLst>
                                    <p:set>
                                      <p:cBhvr>
                                        <p:cTn id="90" dur="1" fill="hold">
                                          <p:stCondLst>
                                            <p:cond delay="0"/>
                                          </p:stCondLst>
                                        </p:cTn>
                                        <p:tgtEl>
                                          <p:spTgt spid="28"/>
                                        </p:tgtEl>
                                        <p:attrNameLst>
                                          <p:attrName>style.visibility</p:attrName>
                                        </p:attrNameLst>
                                      </p:cBhvr>
                                      <p:to>
                                        <p:strVal val="visible"/>
                                      </p:to>
                                    </p:set>
                                    <p:animEffect transition="in" filter="fade">
                                      <p:cBhvr>
                                        <p:cTn id="91" dur="500"/>
                                        <p:tgtEl>
                                          <p:spTgt spid="28"/>
                                        </p:tgtEl>
                                      </p:cBhvr>
                                    </p:animEffect>
                                  </p:childTnLst>
                                </p:cTn>
                              </p:par>
                              <p:par>
                                <p:cTn id="92" presetID="10" presetClass="exit" presetSubtype="0" fill="hold" grpId="5" nodeType="withEffect">
                                  <p:stCondLst>
                                    <p:cond delay="2500"/>
                                  </p:stCondLst>
                                  <p:childTnLst>
                                    <p:animEffect transition="out" filter="fade">
                                      <p:cBhvr>
                                        <p:cTn id="93" dur="500"/>
                                        <p:tgtEl>
                                          <p:spTgt spid="28"/>
                                        </p:tgtEl>
                                      </p:cBhvr>
                                    </p:animEffect>
                                    <p:set>
                                      <p:cBhvr>
                                        <p:cTn id="94" dur="1" fill="hold">
                                          <p:stCondLst>
                                            <p:cond delay="499"/>
                                          </p:stCondLst>
                                        </p:cTn>
                                        <p:tgtEl>
                                          <p:spTgt spid="28"/>
                                        </p:tgtEl>
                                        <p:attrNameLst>
                                          <p:attrName>style.visibility</p:attrName>
                                        </p:attrNameLst>
                                      </p:cBhvr>
                                      <p:to>
                                        <p:strVal val="hidden"/>
                                      </p:to>
                                    </p:set>
                                  </p:childTnLst>
                                </p:cTn>
                              </p:par>
                              <p:par>
                                <p:cTn id="95" presetID="10" presetClass="entr" presetSubtype="0" fill="hold" grpId="6" nodeType="withEffect">
                                  <p:stCondLst>
                                    <p:cond delay="3000"/>
                                  </p:stCondLst>
                                  <p:childTnLst>
                                    <p:set>
                                      <p:cBhvr>
                                        <p:cTn id="96" dur="1" fill="hold">
                                          <p:stCondLst>
                                            <p:cond delay="0"/>
                                          </p:stCondLst>
                                        </p:cTn>
                                        <p:tgtEl>
                                          <p:spTgt spid="28"/>
                                        </p:tgtEl>
                                        <p:attrNameLst>
                                          <p:attrName>style.visibility</p:attrName>
                                        </p:attrNameLst>
                                      </p:cBhvr>
                                      <p:to>
                                        <p:strVal val="visible"/>
                                      </p:to>
                                    </p:set>
                                    <p:animEffect transition="in" filter="fade">
                                      <p:cBhvr>
                                        <p:cTn id="97" dur="500"/>
                                        <p:tgtEl>
                                          <p:spTgt spid="28"/>
                                        </p:tgtEl>
                                      </p:cBhvr>
                                    </p:animEffect>
                                  </p:childTnLst>
                                </p:cTn>
                              </p:par>
                              <p:par>
                                <p:cTn id="98" presetID="10" presetClass="exit" presetSubtype="0" fill="hold" grpId="7" nodeType="withEffect">
                                  <p:stCondLst>
                                    <p:cond delay="3500"/>
                                  </p:stCondLst>
                                  <p:childTnLst>
                                    <p:animEffect transition="out" filter="fade">
                                      <p:cBhvr>
                                        <p:cTn id="99" dur="500"/>
                                        <p:tgtEl>
                                          <p:spTgt spid="28"/>
                                        </p:tgtEl>
                                      </p:cBhvr>
                                    </p:animEffect>
                                    <p:set>
                                      <p:cBhvr>
                                        <p:cTn id="100" dur="1" fill="hold">
                                          <p:stCondLst>
                                            <p:cond delay="499"/>
                                          </p:stCondLst>
                                        </p:cTn>
                                        <p:tgtEl>
                                          <p:spTgt spid="28"/>
                                        </p:tgtEl>
                                        <p:attrNameLst>
                                          <p:attrName>style.visibility</p:attrName>
                                        </p:attrNameLst>
                                      </p:cBhvr>
                                      <p:to>
                                        <p:strVal val="hidden"/>
                                      </p:to>
                                    </p:set>
                                  </p:childTnLst>
                                </p:cTn>
                              </p:par>
                              <p:par>
                                <p:cTn id="101" presetID="10" presetClass="entr" presetSubtype="0" fill="hold" grpId="8" nodeType="withEffect">
                                  <p:stCondLst>
                                    <p:cond delay="4000"/>
                                  </p:stCondLst>
                                  <p:childTnLst>
                                    <p:set>
                                      <p:cBhvr>
                                        <p:cTn id="102" dur="1" fill="hold">
                                          <p:stCondLst>
                                            <p:cond delay="0"/>
                                          </p:stCondLst>
                                        </p:cTn>
                                        <p:tgtEl>
                                          <p:spTgt spid="28"/>
                                        </p:tgtEl>
                                        <p:attrNameLst>
                                          <p:attrName>style.visibility</p:attrName>
                                        </p:attrNameLst>
                                      </p:cBhvr>
                                      <p:to>
                                        <p:strVal val="visible"/>
                                      </p:to>
                                    </p:set>
                                    <p:animEffect transition="in" filter="fade">
                                      <p:cBhvr>
                                        <p:cTn id="103" dur="500"/>
                                        <p:tgtEl>
                                          <p:spTgt spid="28"/>
                                        </p:tgtEl>
                                      </p:cBhvr>
                                    </p:animEffect>
                                  </p:childTnLst>
                                </p:cTn>
                              </p:par>
                              <p:par>
                                <p:cTn id="104" presetID="10" presetClass="exit" presetSubtype="0" fill="hold" grpId="9" nodeType="withEffect">
                                  <p:stCondLst>
                                    <p:cond delay="4500"/>
                                  </p:stCondLst>
                                  <p:childTnLst>
                                    <p:animEffect transition="out" filter="fade">
                                      <p:cBhvr>
                                        <p:cTn id="105" dur="500"/>
                                        <p:tgtEl>
                                          <p:spTgt spid="28"/>
                                        </p:tgtEl>
                                      </p:cBhvr>
                                    </p:animEffect>
                                    <p:set>
                                      <p:cBhvr>
                                        <p:cTn id="106" dur="1" fill="hold">
                                          <p:stCondLst>
                                            <p:cond delay="499"/>
                                          </p:stCondLst>
                                        </p:cTn>
                                        <p:tgtEl>
                                          <p:spTgt spid="28"/>
                                        </p:tgtEl>
                                        <p:attrNameLst>
                                          <p:attrName>style.visibility</p:attrName>
                                        </p:attrNameLst>
                                      </p:cBhvr>
                                      <p:to>
                                        <p:strVal val="hidden"/>
                                      </p:to>
                                    </p:set>
                                  </p:childTnLst>
                                </p:cTn>
                              </p:par>
                              <p:par>
                                <p:cTn id="107" presetID="10" presetClass="entr" presetSubtype="0" fill="hold" grpId="0" nodeType="withEffect">
                                  <p:stCondLst>
                                    <p:cond delay="250"/>
                                  </p:stCondLst>
                                  <p:childTnLst>
                                    <p:set>
                                      <p:cBhvr>
                                        <p:cTn id="108" dur="1" fill="hold">
                                          <p:stCondLst>
                                            <p:cond delay="0"/>
                                          </p:stCondLst>
                                        </p:cTn>
                                        <p:tgtEl>
                                          <p:spTgt spid="15"/>
                                        </p:tgtEl>
                                        <p:attrNameLst>
                                          <p:attrName>style.visibility</p:attrName>
                                        </p:attrNameLst>
                                      </p:cBhvr>
                                      <p:to>
                                        <p:strVal val="visible"/>
                                      </p:to>
                                    </p:set>
                                    <p:animEffect transition="in" filter="fade">
                                      <p:cBhvr>
                                        <p:cTn id="109" dur="500"/>
                                        <p:tgtEl>
                                          <p:spTgt spid="15"/>
                                        </p:tgtEl>
                                      </p:cBhvr>
                                    </p:animEffect>
                                  </p:childTnLst>
                                </p:cTn>
                              </p:par>
                              <p:par>
                                <p:cTn id="110" presetID="10" presetClass="exit" presetSubtype="0" fill="hold" grpId="1" nodeType="withEffect">
                                  <p:stCondLst>
                                    <p:cond delay="750"/>
                                  </p:stCondLst>
                                  <p:childTnLst>
                                    <p:animEffect transition="out" filter="fade">
                                      <p:cBhvr>
                                        <p:cTn id="111" dur="500"/>
                                        <p:tgtEl>
                                          <p:spTgt spid="15"/>
                                        </p:tgtEl>
                                      </p:cBhvr>
                                    </p:animEffect>
                                    <p:set>
                                      <p:cBhvr>
                                        <p:cTn id="112" dur="1" fill="hold">
                                          <p:stCondLst>
                                            <p:cond delay="499"/>
                                          </p:stCondLst>
                                        </p:cTn>
                                        <p:tgtEl>
                                          <p:spTgt spid="15"/>
                                        </p:tgtEl>
                                        <p:attrNameLst>
                                          <p:attrName>style.visibility</p:attrName>
                                        </p:attrNameLst>
                                      </p:cBhvr>
                                      <p:to>
                                        <p:strVal val="hidden"/>
                                      </p:to>
                                    </p:set>
                                  </p:childTnLst>
                                </p:cTn>
                              </p:par>
                              <p:par>
                                <p:cTn id="113" presetID="10" presetClass="entr" presetSubtype="0" fill="hold" grpId="2" nodeType="withEffect">
                                  <p:stCondLst>
                                    <p:cond delay="1250"/>
                                  </p:stCondLst>
                                  <p:childTnLst>
                                    <p:set>
                                      <p:cBhvr>
                                        <p:cTn id="114" dur="1" fill="hold">
                                          <p:stCondLst>
                                            <p:cond delay="0"/>
                                          </p:stCondLst>
                                        </p:cTn>
                                        <p:tgtEl>
                                          <p:spTgt spid="15"/>
                                        </p:tgtEl>
                                        <p:attrNameLst>
                                          <p:attrName>style.visibility</p:attrName>
                                        </p:attrNameLst>
                                      </p:cBhvr>
                                      <p:to>
                                        <p:strVal val="visible"/>
                                      </p:to>
                                    </p:set>
                                    <p:animEffect transition="in" filter="fade">
                                      <p:cBhvr>
                                        <p:cTn id="115" dur="500"/>
                                        <p:tgtEl>
                                          <p:spTgt spid="15"/>
                                        </p:tgtEl>
                                      </p:cBhvr>
                                    </p:animEffect>
                                  </p:childTnLst>
                                </p:cTn>
                              </p:par>
                              <p:par>
                                <p:cTn id="116" presetID="10" presetClass="exit" presetSubtype="0" fill="hold" grpId="3" nodeType="withEffect">
                                  <p:stCondLst>
                                    <p:cond delay="1750"/>
                                  </p:stCondLst>
                                  <p:childTnLst>
                                    <p:animEffect transition="out" filter="fade">
                                      <p:cBhvr>
                                        <p:cTn id="117" dur="500"/>
                                        <p:tgtEl>
                                          <p:spTgt spid="15"/>
                                        </p:tgtEl>
                                      </p:cBhvr>
                                    </p:animEffect>
                                    <p:set>
                                      <p:cBhvr>
                                        <p:cTn id="118" dur="1" fill="hold">
                                          <p:stCondLst>
                                            <p:cond delay="499"/>
                                          </p:stCondLst>
                                        </p:cTn>
                                        <p:tgtEl>
                                          <p:spTgt spid="15"/>
                                        </p:tgtEl>
                                        <p:attrNameLst>
                                          <p:attrName>style.visibility</p:attrName>
                                        </p:attrNameLst>
                                      </p:cBhvr>
                                      <p:to>
                                        <p:strVal val="hidden"/>
                                      </p:to>
                                    </p:set>
                                  </p:childTnLst>
                                </p:cTn>
                              </p:par>
                              <p:par>
                                <p:cTn id="119" presetID="10" presetClass="entr" presetSubtype="0" fill="hold" grpId="4" nodeType="withEffect">
                                  <p:stCondLst>
                                    <p:cond delay="2250"/>
                                  </p:stCondLst>
                                  <p:childTnLst>
                                    <p:set>
                                      <p:cBhvr>
                                        <p:cTn id="120" dur="1" fill="hold">
                                          <p:stCondLst>
                                            <p:cond delay="0"/>
                                          </p:stCondLst>
                                        </p:cTn>
                                        <p:tgtEl>
                                          <p:spTgt spid="15"/>
                                        </p:tgtEl>
                                        <p:attrNameLst>
                                          <p:attrName>style.visibility</p:attrName>
                                        </p:attrNameLst>
                                      </p:cBhvr>
                                      <p:to>
                                        <p:strVal val="visible"/>
                                      </p:to>
                                    </p:set>
                                    <p:animEffect transition="in" filter="fade">
                                      <p:cBhvr>
                                        <p:cTn id="121" dur="500"/>
                                        <p:tgtEl>
                                          <p:spTgt spid="15"/>
                                        </p:tgtEl>
                                      </p:cBhvr>
                                    </p:animEffect>
                                  </p:childTnLst>
                                </p:cTn>
                              </p:par>
                              <p:par>
                                <p:cTn id="122" presetID="10" presetClass="exit" presetSubtype="0" fill="hold" grpId="5" nodeType="withEffect">
                                  <p:stCondLst>
                                    <p:cond delay="2750"/>
                                  </p:stCondLst>
                                  <p:childTnLst>
                                    <p:animEffect transition="out" filter="fade">
                                      <p:cBhvr>
                                        <p:cTn id="123" dur="500"/>
                                        <p:tgtEl>
                                          <p:spTgt spid="15"/>
                                        </p:tgtEl>
                                      </p:cBhvr>
                                    </p:animEffect>
                                    <p:set>
                                      <p:cBhvr>
                                        <p:cTn id="124" dur="1" fill="hold">
                                          <p:stCondLst>
                                            <p:cond delay="499"/>
                                          </p:stCondLst>
                                        </p:cTn>
                                        <p:tgtEl>
                                          <p:spTgt spid="15"/>
                                        </p:tgtEl>
                                        <p:attrNameLst>
                                          <p:attrName>style.visibility</p:attrName>
                                        </p:attrNameLst>
                                      </p:cBhvr>
                                      <p:to>
                                        <p:strVal val="hidden"/>
                                      </p:to>
                                    </p:set>
                                  </p:childTnLst>
                                </p:cTn>
                              </p:par>
                              <p:par>
                                <p:cTn id="125" presetID="10" presetClass="entr" presetSubtype="0" fill="hold" grpId="6" nodeType="withEffect">
                                  <p:stCondLst>
                                    <p:cond delay="3250"/>
                                  </p:stCondLst>
                                  <p:childTnLst>
                                    <p:set>
                                      <p:cBhvr>
                                        <p:cTn id="126" dur="1" fill="hold">
                                          <p:stCondLst>
                                            <p:cond delay="0"/>
                                          </p:stCondLst>
                                        </p:cTn>
                                        <p:tgtEl>
                                          <p:spTgt spid="15"/>
                                        </p:tgtEl>
                                        <p:attrNameLst>
                                          <p:attrName>style.visibility</p:attrName>
                                        </p:attrNameLst>
                                      </p:cBhvr>
                                      <p:to>
                                        <p:strVal val="visible"/>
                                      </p:to>
                                    </p:set>
                                    <p:animEffect transition="in" filter="fade">
                                      <p:cBhvr>
                                        <p:cTn id="127" dur="500"/>
                                        <p:tgtEl>
                                          <p:spTgt spid="15"/>
                                        </p:tgtEl>
                                      </p:cBhvr>
                                    </p:animEffect>
                                  </p:childTnLst>
                                </p:cTn>
                              </p:par>
                              <p:par>
                                <p:cTn id="128" presetID="10" presetClass="exit" presetSubtype="0" fill="hold" grpId="7" nodeType="withEffect">
                                  <p:stCondLst>
                                    <p:cond delay="3750"/>
                                  </p:stCondLst>
                                  <p:childTnLst>
                                    <p:animEffect transition="out" filter="fade">
                                      <p:cBhvr>
                                        <p:cTn id="129" dur="500"/>
                                        <p:tgtEl>
                                          <p:spTgt spid="15"/>
                                        </p:tgtEl>
                                      </p:cBhvr>
                                    </p:animEffect>
                                    <p:set>
                                      <p:cBhvr>
                                        <p:cTn id="130" dur="1" fill="hold">
                                          <p:stCondLst>
                                            <p:cond delay="499"/>
                                          </p:stCondLst>
                                        </p:cTn>
                                        <p:tgtEl>
                                          <p:spTgt spid="15"/>
                                        </p:tgtEl>
                                        <p:attrNameLst>
                                          <p:attrName>style.visibility</p:attrName>
                                        </p:attrNameLst>
                                      </p:cBhvr>
                                      <p:to>
                                        <p:strVal val="hidden"/>
                                      </p:to>
                                    </p:set>
                                  </p:childTnLst>
                                </p:cTn>
                              </p:par>
                              <p:par>
                                <p:cTn id="131" presetID="10" presetClass="entr" presetSubtype="0" fill="hold" grpId="8" nodeType="withEffect">
                                  <p:stCondLst>
                                    <p:cond delay="4250"/>
                                  </p:stCondLst>
                                  <p:childTnLst>
                                    <p:set>
                                      <p:cBhvr>
                                        <p:cTn id="132" dur="1" fill="hold">
                                          <p:stCondLst>
                                            <p:cond delay="0"/>
                                          </p:stCondLst>
                                        </p:cTn>
                                        <p:tgtEl>
                                          <p:spTgt spid="15"/>
                                        </p:tgtEl>
                                        <p:attrNameLst>
                                          <p:attrName>style.visibility</p:attrName>
                                        </p:attrNameLst>
                                      </p:cBhvr>
                                      <p:to>
                                        <p:strVal val="visible"/>
                                      </p:to>
                                    </p:set>
                                    <p:animEffect transition="in" filter="fade">
                                      <p:cBhvr>
                                        <p:cTn id="133" dur="500"/>
                                        <p:tgtEl>
                                          <p:spTgt spid="15"/>
                                        </p:tgtEl>
                                      </p:cBhvr>
                                    </p:animEffect>
                                  </p:childTnLst>
                                </p:cTn>
                              </p:par>
                              <p:par>
                                <p:cTn id="134" presetID="10" presetClass="exit" presetSubtype="0" fill="hold" grpId="9" nodeType="withEffect">
                                  <p:stCondLst>
                                    <p:cond delay="4750"/>
                                  </p:stCondLst>
                                  <p:childTnLst>
                                    <p:animEffect transition="out" filter="fade">
                                      <p:cBhvr>
                                        <p:cTn id="135" dur="500"/>
                                        <p:tgtEl>
                                          <p:spTgt spid="15"/>
                                        </p:tgtEl>
                                      </p:cBhvr>
                                    </p:animEffect>
                                    <p:set>
                                      <p:cBhvr>
                                        <p:cTn id="136" dur="1" fill="hold">
                                          <p:stCondLst>
                                            <p:cond delay="499"/>
                                          </p:stCondLst>
                                        </p:cTn>
                                        <p:tgtEl>
                                          <p:spTgt spid="15"/>
                                        </p:tgtEl>
                                        <p:attrNameLst>
                                          <p:attrName>style.visibility</p:attrName>
                                        </p:attrNameLst>
                                      </p:cBhvr>
                                      <p:to>
                                        <p:strVal val="hidden"/>
                                      </p:to>
                                    </p:set>
                                  </p:childTnLst>
                                </p:cTn>
                              </p:par>
                              <p:par>
                                <p:cTn id="137" presetID="10" presetClass="entr" presetSubtype="0" fill="hold" grpId="0" nodeType="withEffect">
                                  <p:stCondLst>
                                    <p:cond delay="250"/>
                                  </p:stCondLst>
                                  <p:childTnLst>
                                    <p:set>
                                      <p:cBhvr>
                                        <p:cTn id="138" dur="1" fill="hold">
                                          <p:stCondLst>
                                            <p:cond delay="0"/>
                                          </p:stCondLst>
                                        </p:cTn>
                                        <p:tgtEl>
                                          <p:spTgt spid="20"/>
                                        </p:tgtEl>
                                        <p:attrNameLst>
                                          <p:attrName>style.visibility</p:attrName>
                                        </p:attrNameLst>
                                      </p:cBhvr>
                                      <p:to>
                                        <p:strVal val="visible"/>
                                      </p:to>
                                    </p:set>
                                    <p:animEffect transition="in" filter="fade">
                                      <p:cBhvr>
                                        <p:cTn id="139" dur="500"/>
                                        <p:tgtEl>
                                          <p:spTgt spid="20"/>
                                        </p:tgtEl>
                                      </p:cBhvr>
                                    </p:animEffect>
                                  </p:childTnLst>
                                </p:cTn>
                              </p:par>
                              <p:par>
                                <p:cTn id="140" presetID="10" presetClass="exit" presetSubtype="0" fill="hold" grpId="1" nodeType="withEffect">
                                  <p:stCondLst>
                                    <p:cond delay="750"/>
                                  </p:stCondLst>
                                  <p:childTnLst>
                                    <p:animEffect transition="out" filter="fade">
                                      <p:cBhvr>
                                        <p:cTn id="141" dur="500"/>
                                        <p:tgtEl>
                                          <p:spTgt spid="20"/>
                                        </p:tgtEl>
                                      </p:cBhvr>
                                    </p:animEffect>
                                    <p:set>
                                      <p:cBhvr>
                                        <p:cTn id="142" dur="1" fill="hold">
                                          <p:stCondLst>
                                            <p:cond delay="499"/>
                                          </p:stCondLst>
                                        </p:cTn>
                                        <p:tgtEl>
                                          <p:spTgt spid="20"/>
                                        </p:tgtEl>
                                        <p:attrNameLst>
                                          <p:attrName>style.visibility</p:attrName>
                                        </p:attrNameLst>
                                      </p:cBhvr>
                                      <p:to>
                                        <p:strVal val="hidden"/>
                                      </p:to>
                                    </p:set>
                                  </p:childTnLst>
                                </p:cTn>
                              </p:par>
                              <p:par>
                                <p:cTn id="143" presetID="10" presetClass="entr" presetSubtype="0" fill="hold" grpId="2" nodeType="withEffect">
                                  <p:stCondLst>
                                    <p:cond delay="1250"/>
                                  </p:stCondLst>
                                  <p:childTnLst>
                                    <p:set>
                                      <p:cBhvr>
                                        <p:cTn id="144" dur="1" fill="hold">
                                          <p:stCondLst>
                                            <p:cond delay="0"/>
                                          </p:stCondLst>
                                        </p:cTn>
                                        <p:tgtEl>
                                          <p:spTgt spid="20"/>
                                        </p:tgtEl>
                                        <p:attrNameLst>
                                          <p:attrName>style.visibility</p:attrName>
                                        </p:attrNameLst>
                                      </p:cBhvr>
                                      <p:to>
                                        <p:strVal val="visible"/>
                                      </p:to>
                                    </p:set>
                                    <p:animEffect transition="in" filter="fade">
                                      <p:cBhvr>
                                        <p:cTn id="145" dur="500"/>
                                        <p:tgtEl>
                                          <p:spTgt spid="20"/>
                                        </p:tgtEl>
                                      </p:cBhvr>
                                    </p:animEffect>
                                  </p:childTnLst>
                                </p:cTn>
                              </p:par>
                              <p:par>
                                <p:cTn id="146" presetID="10" presetClass="exit" presetSubtype="0" fill="hold" grpId="3" nodeType="withEffect">
                                  <p:stCondLst>
                                    <p:cond delay="1750"/>
                                  </p:stCondLst>
                                  <p:childTnLst>
                                    <p:animEffect transition="out" filter="fade">
                                      <p:cBhvr>
                                        <p:cTn id="147" dur="500"/>
                                        <p:tgtEl>
                                          <p:spTgt spid="20"/>
                                        </p:tgtEl>
                                      </p:cBhvr>
                                    </p:animEffect>
                                    <p:set>
                                      <p:cBhvr>
                                        <p:cTn id="148" dur="1" fill="hold">
                                          <p:stCondLst>
                                            <p:cond delay="499"/>
                                          </p:stCondLst>
                                        </p:cTn>
                                        <p:tgtEl>
                                          <p:spTgt spid="20"/>
                                        </p:tgtEl>
                                        <p:attrNameLst>
                                          <p:attrName>style.visibility</p:attrName>
                                        </p:attrNameLst>
                                      </p:cBhvr>
                                      <p:to>
                                        <p:strVal val="hidden"/>
                                      </p:to>
                                    </p:set>
                                  </p:childTnLst>
                                </p:cTn>
                              </p:par>
                              <p:par>
                                <p:cTn id="149" presetID="10" presetClass="entr" presetSubtype="0" fill="hold" grpId="4" nodeType="withEffect">
                                  <p:stCondLst>
                                    <p:cond delay="2250"/>
                                  </p:stCondLst>
                                  <p:childTnLst>
                                    <p:set>
                                      <p:cBhvr>
                                        <p:cTn id="150" dur="1" fill="hold">
                                          <p:stCondLst>
                                            <p:cond delay="0"/>
                                          </p:stCondLst>
                                        </p:cTn>
                                        <p:tgtEl>
                                          <p:spTgt spid="20"/>
                                        </p:tgtEl>
                                        <p:attrNameLst>
                                          <p:attrName>style.visibility</p:attrName>
                                        </p:attrNameLst>
                                      </p:cBhvr>
                                      <p:to>
                                        <p:strVal val="visible"/>
                                      </p:to>
                                    </p:set>
                                    <p:animEffect transition="in" filter="fade">
                                      <p:cBhvr>
                                        <p:cTn id="151" dur="500"/>
                                        <p:tgtEl>
                                          <p:spTgt spid="20"/>
                                        </p:tgtEl>
                                      </p:cBhvr>
                                    </p:animEffect>
                                  </p:childTnLst>
                                </p:cTn>
                              </p:par>
                              <p:par>
                                <p:cTn id="152" presetID="10" presetClass="exit" presetSubtype="0" fill="hold" grpId="5" nodeType="withEffect">
                                  <p:stCondLst>
                                    <p:cond delay="2750"/>
                                  </p:stCondLst>
                                  <p:childTnLst>
                                    <p:animEffect transition="out" filter="fade">
                                      <p:cBhvr>
                                        <p:cTn id="153" dur="500"/>
                                        <p:tgtEl>
                                          <p:spTgt spid="20"/>
                                        </p:tgtEl>
                                      </p:cBhvr>
                                    </p:animEffect>
                                    <p:set>
                                      <p:cBhvr>
                                        <p:cTn id="154" dur="1" fill="hold">
                                          <p:stCondLst>
                                            <p:cond delay="499"/>
                                          </p:stCondLst>
                                        </p:cTn>
                                        <p:tgtEl>
                                          <p:spTgt spid="20"/>
                                        </p:tgtEl>
                                        <p:attrNameLst>
                                          <p:attrName>style.visibility</p:attrName>
                                        </p:attrNameLst>
                                      </p:cBhvr>
                                      <p:to>
                                        <p:strVal val="hidden"/>
                                      </p:to>
                                    </p:set>
                                  </p:childTnLst>
                                </p:cTn>
                              </p:par>
                              <p:par>
                                <p:cTn id="155" presetID="10" presetClass="entr" presetSubtype="0" fill="hold" grpId="6" nodeType="withEffect">
                                  <p:stCondLst>
                                    <p:cond delay="3250"/>
                                  </p:stCondLst>
                                  <p:childTnLst>
                                    <p:set>
                                      <p:cBhvr>
                                        <p:cTn id="156" dur="1" fill="hold">
                                          <p:stCondLst>
                                            <p:cond delay="0"/>
                                          </p:stCondLst>
                                        </p:cTn>
                                        <p:tgtEl>
                                          <p:spTgt spid="20"/>
                                        </p:tgtEl>
                                        <p:attrNameLst>
                                          <p:attrName>style.visibility</p:attrName>
                                        </p:attrNameLst>
                                      </p:cBhvr>
                                      <p:to>
                                        <p:strVal val="visible"/>
                                      </p:to>
                                    </p:set>
                                    <p:animEffect transition="in" filter="fade">
                                      <p:cBhvr>
                                        <p:cTn id="157" dur="500"/>
                                        <p:tgtEl>
                                          <p:spTgt spid="20"/>
                                        </p:tgtEl>
                                      </p:cBhvr>
                                    </p:animEffect>
                                  </p:childTnLst>
                                </p:cTn>
                              </p:par>
                              <p:par>
                                <p:cTn id="158" presetID="10" presetClass="exit" presetSubtype="0" fill="hold" grpId="7" nodeType="withEffect">
                                  <p:stCondLst>
                                    <p:cond delay="3750"/>
                                  </p:stCondLst>
                                  <p:childTnLst>
                                    <p:animEffect transition="out" filter="fade">
                                      <p:cBhvr>
                                        <p:cTn id="159" dur="500"/>
                                        <p:tgtEl>
                                          <p:spTgt spid="20"/>
                                        </p:tgtEl>
                                      </p:cBhvr>
                                    </p:animEffect>
                                    <p:set>
                                      <p:cBhvr>
                                        <p:cTn id="160" dur="1" fill="hold">
                                          <p:stCondLst>
                                            <p:cond delay="499"/>
                                          </p:stCondLst>
                                        </p:cTn>
                                        <p:tgtEl>
                                          <p:spTgt spid="20"/>
                                        </p:tgtEl>
                                        <p:attrNameLst>
                                          <p:attrName>style.visibility</p:attrName>
                                        </p:attrNameLst>
                                      </p:cBhvr>
                                      <p:to>
                                        <p:strVal val="hidden"/>
                                      </p:to>
                                    </p:set>
                                  </p:childTnLst>
                                </p:cTn>
                              </p:par>
                              <p:par>
                                <p:cTn id="161" presetID="10" presetClass="entr" presetSubtype="0" fill="hold" grpId="8" nodeType="withEffect">
                                  <p:stCondLst>
                                    <p:cond delay="4250"/>
                                  </p:stCondLst>
                                  <p:childTnLst>
                                    <p:set>
                                      <p:cBhvr>
                                        <p:cTn id="162" dur="1" fill="hold">
                                          <p:stCondLst>
                                            <p:cond delay="0"/>
                                          </p:stCondLst>
                                        </p:cTn>
                                        <p:tgtEl>
                                          <p:spTgt spid="20"/>
                                        </p:tgtEl>
                                        <p:attrNameLst>
                                          <p:attrName>style.visibility</p:attrName>
                                        </p:attrNameLst>
                                      </p:cBhvr>
                                      <p:to>
                                        <p:strVal val="visible"/>
                                      </p:to>
                                    </p:set>
                                    <p:animEffect transition="in" filter="fade">
                                      <p:cBhvr>
                                        <p:cTn id="163" dur="500"/>
                                        <p:tgtEl>
                                          <p:spTgt spid="20"/>
                                        </p:tgtEl>
                                      </p:cBhvr>
                                    </p:animEffect>
                                  </p:childTnLst>
                                </p:cTn>
                              </p:par>
                              <p:par>
                                <p:cTn id="164" presetID="10" presetClass="exit" presetSubtype="0" fill="hold" grpId="9" nodeType="withEffect">
                                  <p:stCondLst>
                                    <p:cond delay="4750"/>
                                  </p:stCondLst>
                                  <p:childTnLst>
                                    <p:animEffect transition="out" filter="fade">
                                      <p:cBhvr>
                                        <p:cTn id="165" dur="500"/>
                                        <p:tgtEl>
                                          <p:spTgt spid="20"/>
                                        </p:tgtEl>
                                      </p:cBhvr>
                                    </p:animEffect>
                                    <p:set>
                                      <p:cBhvr>
                                        <p:cTn id="166" dur="1" fill="hold">
                                          <p:stCondLst>
                                            <p:cond delay="499"/>
                                          </p:stCondLst>
                                        </p:cTn>
                                        <p:tgtEl>
                                          <p:spTgt spid="20"/>
                                        </p:tgtEl>
                                        <p:attrNameLst>
                                          <p:attrName>style.visibility</p:attrName>
                                        </p:attrNameLst>
                                      </p:cBhvr>
                                      <p:to>
                                        <p:strVal val="hidden"/>
                                      </p:to>
                                    </p:set>
                                  </p:childTnLst>
                                </p:cTn>
                              </p:par>
                              <p:par>
                                <p:cTn id="167" presetID="10" presetClass="entr" presetSubtype="0" fill="hold" grpId="0" nodeType="withEffect">
                                  <p:stCondLst>
                                    <p:cond delay="500"/>
                                  </p:stCondLst>
                                  <p:childTnLst>
                                    <p:set>
                                      <p:cBhvr>
                                        <p:cTn id="168" dur="1" fill="hold">
                                          <p:stCondLst>
                                            <p:cond delay="0"/>
                                          </p:stCondLst>
                                        </p:cTn>
                                        <p:tgtEl>
                                          <p:spTgt spid="27"/>
                                        </p:tgtEl>
                                        <p:attrNameLst>
                                          <p:attrName>style.visibility</p:attrName>
                                        </p:attrNameLst>
                                      </p:cBhvr>
                                      <p:to>
                                        <p:strVal val="visible"/>
                                      </p:to>
                                    </p:set>
                                    <p:animEffect transition="in" filter="fade">
                                      <p:cBhvr>
                                        <p:cTn id="169" dur="500"/>
                                        <p:tgtEl>
                                          <p:spTgt spid="27"/>
                                        </p:tgtEl>
                                      </p:cBhvr>
                                    </p:animEffect>
                                  </p:childTnLst>
                                </p:cTn>
                              </p:par>
                              <p:par>
                                <p:cTn id="170" presetID="10" presetClass="exit" presetSubtype="0" fill="hold" grpId="1" nodeType="withEffect">
                                  <p:stCondLst>
                                    <p:cond delay="1000"/>
                                  </p:stCondLst>
                                  <p:childTnLst>
                                    <p:animEffect transition="out" filter="fade">
                                      <p:cBhvr>
                                        <p:cTn id="171" dur="500"/>
                                        <p:tgtEl>
                                          <p:spTgt spid="27"/>
                                        </p:tgtEl>
                                      </p:cBhvr>
                                    </p:animEffect>
                                    <p:set>
                                      <p:cBhvr>
                                        <p:cTn id="172" dur="1" fill="hold">
                                          <p:stCondLst>
                                            <p:cond delay="499"/>
                                          </p:stCondLst>
                                        </p:cTn>
                                        <p:tgtEl>
                                          <p:spTgt spid="27"/>
                                        </p:tgtEl>
                                        <p:attrNameLst>
                                          <p:attrName>style.visibility</p:attrName>
                                        </p:attrNameLst>
                                      </p:cBhvr>
                                      <p:to>
                                        <p:strVal val="hidden"/>
                                      </p:to>
                                    </p:set>
                                  </p:childTnLst>
                                </p:cTn>
                              </p:par>
                              <p:par>
                                <p:cTn id="173" presetID="10" presetClass="entr" presetSubtype="0" fill="hold" grpId="2" nodeType="withEffect">
                                  <p:stCondLst>
                                    <p:cond delay="1500"/>
                                  </p:stCondLst>
                                  <p:childTnLst>
                                    <p:set>
                                      <p:cBhvr>
                                        <p:cTn id="174" dur="1" fill="hold">
                                          <p:stCondLst>
                                            <p:cond delay="0"/>
                                          </p:stCondLst>
                                        </p:cTn>
                                        <p:tgtEl>
                                          <p:spTgt spid="27"/>
                                        </p:tgtEl>
                                        <p:attrNameLst>
                                          <p:attrName>style.visibility</p:attrName>
                                        </p:attrNameLst>
                                      </p:cBhvr>
                                      <p:to>
                                        <p:strVal val="visible"/>
                                      </p:to>
                                    </p:set>
                                    <p:animEffect transition="in" filter="fade">
                                      <p:cBhvr>
                                        <p:cTn id="175" dur="500"/>
                                        <p:tgtEl>
                                          <p:spTgt spid="27"/>
                                        </p:tgtEl>
                                      </p:cBhvr>
                                    </p:animEffect>
                                  </p:childTnLst>
                                </p:cTn>
                              </p:par>
                              <p:par>
                                <p:cTn id="176" presetID="10" presetClass="exit" presetSubtype="0" fill="hold" grpId="3" nodeType="withEffect">
                                  <p:stCondLst>
                                    <p:cond delay="2000"/>
                                  </p:stCondLst>
                                  <p:childTnLst>
                                    <p:animEffect transition="out" filter="fade">
                                      <p:cBhvr>
                                        <p:cTn id="177" dur="500"/>
                                        <p:tgtEl>
                                          <p:spTgt spid="27"/>
                                        </p:tgtEl>
                                      </p:cBhvr>
                                    </p:animEffect>
                                    <p:set>
                                      <p:cBhvr>
                                        <p:cTn id="178" dur="1" fill="hold">
                                          <p:stCondLst>
                                            <p:cond delay="499"/>
                                          </p:stCondLst>
                                        </p:cTn>
                                        <p:tgtEl>
                                          <p:spTgt spid="27"/>
                                        </p:tgtEl>
                                        <p:attrNameLst>
                                          <p:attrName>style.visibility</p:attrName>
                                        </p:attrNameLst>
                                      </p:cBhvr>
                                      <p:to>
                                        <p:strVal val="hidden"/>
                                      </p:to>
                                    </p:set>
                                  </p:childTnLst>
                                </p:cTn>
                              </p:par>
                              <p:par>
                                <p:cTn id="179" presetID="10" presetClass="entr" presetSubtype="0" fill="hold" grpId="4" nodeType="withEffect">
                                  <p:stCondLst>
                                    <p:cond delay="2500"/>
                                  </p:stCondLst>
                                  <p:childTnLst>
                                    <p:set>
                                      <p:cBhvr>
                                        <p:cTn id="180" dur="1" fill="hold">
                                          <p:stCondLst>
                                            <p:cond delay="0"/>
                                          </p:stCondLst>
                                        </p:cTn>
                                        <p:tgtEl>
                                          <p:spTgt spid="27"/>
                                        </p:tgtEl>
                                        <p:attrNameLst>
                                          <p:attrName>style.visibility</p:attrName>
                                        </p:attrNameLst>
                                      </p:cBhvr>
                                      <p:to>
                                        <p:strVal val="visible"/>
                                      </p:to>
                                    </p:set>
                                    <p:animEffect transition="in" filter="fade">
                                      <p:cBhvr>
                                        <p:cTn id="181" dur="500"/>
                                        <p:tgtEl>
                                          <p:spTgt spid="27"/>
                                        </p:tgtEl>
                                      </p:cBhvr>
                                    </p:animEffect>
                                  </p:childTnLst>
                                </p:cTn>
                              </p:par>
                              <p:par>
                                <p:cTn id="182" presetID="10" presetClass="exit" presetSubtype="0" fill="hold" grpId="5" nodeType="withEffect">
                                  <p:stCondLst>
                                    <p:cond delay="3000"/>
                                  </p:stCondLst>
                                  <p:childTnLst>
                                    <p:animEffect transition="out" filter="fade">
                                      <p:cBhvr>
                                        <p:cTn id="183" dur="500"/>
                                        <p:tgtEl>
                                          <p:spTgt spid="27"/>
                                        </p:tgtEl>
                                      </p:cBhvr>
                                    </p:animEffect>
                                    <p:set>
                                      <p:cBhvr>
                                        <p:cTn id="184" dur="1" fill="hold">
                                          <p:stCondLst>
                                            <p:cond delay="499"/>
                                          </p:stCondLst>
                                        </p:cTn>
                                        <p:tgtEl>
                                          <p:spTgt spid="27"/>
                                        </p:tgtEl>
                                        <p:attrNameLst>
                                          <p:attrName>style.visibility</p:attrName>
                                        </p:attrNameLst>
                                      </p:cBhvr>
                                      <p:to>
                                        <p:strVal val="hidden"/>
                                      </p:to>
                                    </p:set>
                                  </p:childTnLst>
                                </p:cTn>
                              </p:par>
                              <p:par>
                                <p:cTn id="185" presetID="10" presetClass="entr" presetSubtype="0" fill="hold" grpId="6" nodeType="withEffect">
                                  <p:stCondLst>
                                    <p:cond delay="3500"/>
                                  </p:stCondLst>
                                  <p:childTnLst>
                                    <p:set>
                                      <p:cBhvr>
                                        <p:cTn id="186" dur="1" fill="hold">
                                          <p:stCondLst>
                                            <p:cond delay="0"/>
                                          </p:stCondLst>
                                        </p:cTn>
                                        <p:tgtEl>
                                          <p:spTgt spid="27"/>
                                        </p:tgtEl>
                                        <p:attrNameLst>
                                          <p:attrName>style.visibility</p:attrName>
                                        </p:attrNameLst>
                                      </p:cBhvr>
                                      <p:to>
                                        <p:strVal val="visible"/>
                                      </p:to>
                                    </p:set>
                                    <p:animEffect transition="in" filter="fade">
                                      <p:cBhvr>
                                        <p:cTn id="187" dur="500"/>
                                        <p:tgtEl>
                                          <p:spTgt spid="27"/>
                                        </p:tgtEl>
                                      </p:cBhvr>
                                    </p:animEffect>
                                  </p:childTnLst>
                                </p:cTn>
                              </p:par>
                              <p:par>
                                <p:cTn id="188" presetID="10" presetClass="exit" presetSubtype="0" fill="hold" grpId="7" nodeType="withEffect">
                                  <p:stCondLst>
                                    <p:cond delay="4000"/>
                                  </p:stCondLst>
                                  <p:childTnLst>
                                    <p:animEffect transition="out" filter="fade">
                                      <p:cBhvr>
                                        <p:cTn id="189" dur="500"/>
                                        <p:tgtEl>
                                          <p:spTgt spid="27"/>
                                        </p:tgtEl>
                                      </p:cBhvr>
                                    </p:animEffect>
                                    <p:set>
                                      <p:cBhvr>
                                        <p:cTn id="190" dur="1" fill="hold">
                                          <p:stCondLst>
                                            <p:cond delay="499"/>
                                          </p:stCondLst>
                                        </p:cTn>
                                        <p:tgtEl>
                                          <p:spTgt spid="27"/>
                                        </p:tgtEl>
                                        <p:attrNameLst>
                                          <p:attrName>style.visibility</p:attrName>
                                        </p:attrNameLst>
                                      </p:cBhvr>
                                      <p:to>
                                        <p:strVal val="hidden"/>
                                      </p:to>
                                    </p:set>
                                  </p:childTnLst>
                                </p:cTn>
                              </p:par>
                              <p:par>
                                <p:cTn id="191" presetID="10" presetClass="entr" presetSubtype="0" fill="hold" grpId="8" nodeType="withEffect">
                                  <p:stCondLst>
                                    <p:cond delay="4500"/>
                                  </p:stCondLst>
                                  <p:childTnLst>
                                    <p:set>
                                      <p:cBhvr>
                                        <p:cTn id="192" dur="1" fill="hold">
                                          <p:stCondLst>
                                            <p:cond delay="0"/>
                                          </p:stCondLst>
                                        </p:cTn>
                                        <p:tgtEl>
                                          <p:spTgt spid="27"/>
                                        </p:tgtEl>
                                        <p:attrNameLst>
                                          <p:attrName>style.visibility</p:attrName>
                                        </p:attrNameLst>
                                      </p:cBhvr>
                                      <p:to>
                                        <p:strVal val="visible"/>
                                      </p:to>
                                    </p:set>
                                    <p:animEffect transition="in" filter="fade">
                                      <p:cBhvr>
                                        <p:cTn id="193" dur="500"/>
                                        <p:tgtEl>
                                          <p:spTgt spid="27"/>
                                        </p:tgtEl>
                                      </p:cBhvr>
                                    </p:animEffect>
                                  </p:childTnLst>
                                </p:cTn>
                              </p:par>
                              <p:par>
                                <p:cTn id="194" presetID="10" presetClass="exit" presetSubtype="0" fill="hold" grpId="9" nodeType="withEffect">
                                  <p:stCondLst>
                                    <p:cond delay="5000"/>
                                  </p:stCondLst>
                                  <p:childTnLst>
                                    <p:animEffect transition="out" filter="fade">
                                      <p:cBhvr>
                                        <p:cTn id="195" dur="500"/>
                                        <p:tgtEl>
                                          <p:spTgt spid="27"/>
                                        </p:tgtEl>
                                      </p:cBhvr>
                                    </p:animEffect>
                                    <p:set>
                                      <p:cBhvr>
                                        <p:cTn id="196" dur="1" fill="hold">
                                          <p:stCondLst>
                                            <p:cond delay="499"/>
                                          </p:stCondLst>
                                        </p:cTn>
                                        <p:tgtEl>
                                          <p:spTgt spid="27"/>
                                        </p:tgtEl>
                                        <p:attrNameLst>
                                          <p:attrName>style.visibility</p:attrName>
                                        </p:attrNameLst>
                                      </p:cBhvr>
                                      <p:to>
                                        <p:strVal val="hidden"/>
                                      </p:to>
                                    </p:set>
                                  </p:childTnLst>
                                </p:cTn>
                              </p:par>
                              <p:par>
                                <p:cTn id="197" presetID="10" presetClass="entr" presetSubtype="0" fill="hold" grpId="0" nodeType="withEffect">
                                  <p:stCondLst>
                                    <p:cond delay="500"/>
                                  </p:stCondLst>
                                  <p:childTnLst>
                                    <p:set>
                                      <p:cBhvr>
                                        <p:cTn id="198" dur="1" fill="hold">
                                          <p:stCondLst>
                                            <p:cond delay="0"/>
                                          </p:stCondLst>
                                        </p:cTn>
                                        <p:tgtEl>
                                          <p:spTgt spid="16"/>
                                        </p:tgtEl>
                                        <p:attrNameLst>
                                          <p:attrName>style.visibility</p:attrName>
                                        </p:attrNameLst>
                                      </p:cBhvr>
                                      <p:to>
                                        <p:strVal val="visible"/>
                                      </p:to>
                                    </p:set>
                                    <p:animEffect transition="in" filter="fade">
                                      <p:cBhvr>
                                        <p:cTn id="199" dur="500"/>
                                        <p:tgtEl>
                                          <p:spTgt spid="16"/>
                                        </p:tgtEl>
                                      </p:cBhvr>
                                    </p:animEffect>
                                  </p:childTnLst>
                                </p:cTn>
                              </p:par>
                              <p:par>
                                <p:cTn id="200" presetID="10" presetClass="exit" presetSubtype="0" fill="hold" grpId="1" nodeType="withEffect">
                                  <p:stCondLst>
                                    <p:cond delay="1000"/>
                                  </p:stCondLst>
                                  <p:childTnLst>
                                    <p:animEffect transition="out" filter="fade">
                                      <p:cBhvr>
                                        <p:cTn id="201" dur="500"/>
                                        <p:tgtEl>
                                          <p:spTgt spid="16"/>
                                        </p:tgtEl>
                                      </p:cBhvr>
                                    </p:animEffect>
                                    <p:set>
                                      <p:cBhvr>
                                        <p:cTn id="202" dur="1" fill="hold">
                                          <p:stCondLst>
                                            <p:cond delay="499"/>
                                          </p:stCondLst>
                                        </p:cTn>
                                        <p:tgtEl>
                                          <p:spTgt spid="16"/>
                                        </p:tgtEl>
                                        <p:attrNameLst>
                                          <p:attrName>style.visibility</p:attrName>
                                        </p:attrNameLst>
                                      </p:cBhvr>
                                      <p:to>
                                        <p:strVal val="hidden"/>
                                      </p:to>
                                    </p:set>
                                  </p:childTnLst>
                                </p:cTn>
                              </p:par>
                              <p:par>
                                <p:cTn id="203" presetID="10" presetClass="entr" presetSubtype="0" fill="hold" grpId="2" nodeType="withEffect">
                                  <p:stCondLst>
                                    <p:cond delay="1500"/>
                                  </p:stCondLst>
                                  <p:childTnLst>
                                    <p:set>
                                      <p:cBhvr>
                                        <p:cTn id="204" dur="1" fill="hold">
                                          <p:stCondLst>
                                            <p:cond delay="0"/>
                                          </p:stCondLst>
                                        </p:cTn>
                                        <p:tgtEl>
                                          <p:spTgt spid="16"/>
                                        </p:tgtEl>
                                        <p:attrNameLst>
                                          <p:attrName>style.visibility</p:attrName>
                                        </p:attrNameLst>
                                      </p:cBhvr>
                                      <p:to>
                                        <p:strVal val="visible"/>
                                      </p:to>
                                    </p:set>
                                    <p:animEffect transition="in" filter="fade">
                                      <p:cBhvr>
                                        <p:cTn id="205" dur="500"/>
                                        <p:tgtEl>
                                          <p:spTgt spid="16"/>
                                        </p:tgtEl>
                                      </p:cBhvr>
                                    </p:animEffect>
                                  </p:childTnLst>
                                </p:cTn>
                              </p:par>
                              <p:par>
                                <p:cTn id="206" presetID="10" presetClass="exit" presetSubtype="0" fill="hold" grpId="3" nodeType="withEffect">
                                  <p:stCondLst>
                                    <p:cond delay="2000"/>
                                  </p:stCondLst>
                                  <p:childTnLst>
                                    <p:animEffect transition="out" filter="fade">
                                      <p:cBhvr>
                                        <p:cTn id="207" dur="500"/>
                                        <p:tgtEl>
                                          <p:spTgt spid="16"/>
                                        </p:tgtEl>
                                      </p:cBhvr>
                                    </p:animEffect>
                                    <p:set>
                                      <p:cBhvr>
                                        <p:cTn id="208" dur="1" fill="hold">
                                          <p:stCondLst>
                                            <p:cond delay="499"/>
                                          </p:stCondLst>
                                        </p:cTn>
                                        <p:tgtEl>
                                          <p:spTgt spid="16"/>
                                        </p:tgtEl>
                                        <p:attrNameLst>
                                          <p:attrName>style.visibility</p:attrName>
                                        </p:attrNameLst>
                                      </p:cBhvr>
                                      <p:to>
                                        <p:strVal val="hidden"/>
                                      </p:to>
                                    </p:set>
                                  </p:childTnLst>
                                </p:cTn>
                              </p:par>
                              <p:par>
                                <p:cTn id="209" presetID="10" presetClass="entr" presetSubtype="0" fill="hold" grpId="4" nodeType="withEffect">
                                  <p:stCondLst>
                                    <p:cond delay="2500"/>
                                  </p:stCondLst>
                                  <p:childTnLst>
                                    <p:set>
                                      <p:cBhvr>
                                        <p:cTn id="210" dur="1" fill="hold">
                                          <p:stCondLst>
                                            <p:cond delay="0"/>
                                          </p:stCondLst>
                                        </p:cTn>
                                        <p:tgtEl>
                                          <p:spTgt spid="16"/>
                                        </p:tgtEl>
                                        <p:attrNameLst>
                                          <p:attrName>style.visibility</p:attrName>
                                        </p:attrNameLst>
                                      </p:cBhvr>
                                      <p:to>
                                        <p:strVal val="visible"/>
                                      </p:to>
                                    </p:set>
                                    <p:animEffect transition="in" filter="fade">
                                      <p:cBhvr>
                                        <p:cTn id="211" dur="500"/>
                                        <p:tgtEl>
                                          <p:spTgt spid="16"/>
                                        </p:tgtEl>
                                      </p:cBhvr>
                                    </p:animEffect>
                                  </p:childTnLst>
                                </p:cTn>
                              </p:par>
                              <p:par>
                                <p:cTn id="212" presetID="10" presetClass="exit" presetSubtype="0" fill="hold" grpId="5" nodeType="withEffect">
                                  <p:stCondLst>
                                    <p:cond delay="3000"/>
                                  </p:stCondLst>
                                  <p:childTnLst>
                                    <p:animEffect transition="out" filter="fade">
                                      <p:cBhvr>
                                        <p:cTn id="213" dur="500"/>
                                        <p:tgtEl>
                                          <p:spTgt spid="16"/>
                                        </p:tgtEl>
                                      </p:cBhvr>
                                    </p:animEffect>
                                    <p:set>
                                      <p:cBhvr>
                                        <p:cTn id="214" dur="1" fill="hold">
                                          <p:stCondLst>
                                            <p:cond delay="499"/>
                                          </p:stCondLst>
                                        </p:cTn>
                                        <p:tgtEl>
                                          <p:spTgt spid="16"/>
                                        </p:tgtEl>
                                        <p:attrNameLst>
                                          <p:attrName>style.visibility</p:attrName>
                                        </p:attrNameLst>
                                      </p:cBhvr>
                                      <p:to>
                                        <p:strVal val="hidden"/>
                                      </p:to>
                                    </p:set>
                                  </p:childTnLst>
                                </p:cTn>
                              </p:par>
                              <p:par>
                                <p:cTn id="215" presetID="10" presetClass="entr" presetSubtype="0" fill="hold" grpId="6" nodeType="withEffect">
                                  <p:stCondLst>
                                    <p:cond delay="3500"/>
                                  </p:stCondLst>
                                  <p:childTnLst>
                                    <p:set>
                                      <p:cBhvr>
                                        <p:cTn id="216" dur="1" fill="hold">
                                          <p:stCondLst>
                                            <p:cond delay="0"/>
                                          </p:stCondLst>
                                        </p:cTn>
                                        <p:tgtEl>
                                          <p:spTgt spid="16"/>
                                        </p:tgtEl>
                                        <p:attrNameLst>
                                          <p:attrName>style.visibility</p:attrName>
                                        </p:attrNameLst>
                                      </p:cBhvr>
                                      <p:to>
                                        <p:strVal val="visible"/>
                                      </p:to>
                                    </p:set>
                                    <p:animEffect transition="in" filter="fade">
                                      <p:cBhvr>
                                        <p:cTn id="217" dur="500"/>
                                        <p:tgtEl>
                                          <p:spTgt spid="16"/>
                                        </p:tgtEl>
                                      </p:cBhvr>
                                    </p:animEffect>
                                  </p:childTnLst>
                                </p:cTn>
                              </p:par>
                              <p:par>
                                <p:cTn id="218" presetID="10" presetClass="exit" presetSubtype="0" fill="hold" grpId="7" nodeType="withEffect">
                                  <p:stCondLst>
                                    <p:cond delay="4000"/>
                                  </p:stCondLst>
                                  <p:childTnLst>
                                    <p:animEffect transition="out" filter="fade">
                                      <p:cBhvr>
                                        <p:cTn id="219" dur="500"/>
                                        <p:tgtEl>
                                          <p:spTgt spid="16"/>
                                        </p:tgtEl>
                                      </p:cBhvr>
                                    </p:animEffect>
                                    <p:set>
                                      <p:cBhvr>
                                        <p:cTn id="220" dur="1" fill="hold">
                                          <p:stCondLst>
                                            <p:cond delay="499"/>
                                          </p:stCondLst>
                                        </p:cTn>
                                        <p:tgtEl>
                                          <p:spTgt spid="16"/>
                                        </p:tgtEl>
                                        <p:attrNameLst>
                                          <p:attrName>style.visibility</p:attrName>
                                        </p:attrNameLst>
                                      </p:cBhvr>
                                      <p:to>
                                        <p:strVal val="hidden"/>
                                      </p:to>
                                    </p:set>
                                  </p:childTnLst>
                                </p:cTn>
                              </p:par>
                              <p:par>
                                <p:cTn id="221" presetID="10" presetClass="entr" presetSubtype="0" fill="hold" grpId="8" nodeType="withEffect">
                                  <p:stCondLst>
                                    <p:cond delay="4500"/>
                                  </p:stCondLst>
                                  <p:childTnLst>
                                    <p:set>
                                      <p:cBhvr>
                                        <p:cTn id="222" dur="1" fill="hold">
                                          <p:stCondLst>
                                            <p:cond delay="0"/>
                                          </p:stCondLst>
                                        </p:cTn>
                                        <p:tgtEl>
                                          <p:spTgt spid="16"/>
                                        </p:tgtEl>
                                        <p:attrNameLst>
                                          <p:attrName>style.visibility</p:attrName>
                                        </p:attrNameLst>
                                      </p:cBhvr>
                                      <p:to>
                                        <p:strVal val="visible"/>
                                      </p:to>
                                    </p:set>
                                    <p:animEffect transition="in" filter="fade">
                                      <p:cBhvr>
                                        <p:cTn id="223" dur="500"/>
                                        <p:tgtEl>
                                          <p:spTgt spid="16"/>
                                        </p:tgtEl>
                                      </p:cBhvr>
                                    </p:animEffect>
                                  </p:childTnLst>
                                </p:cTn>
                              </p:par>
                              <p:par>
                                <p:cTn id="224" presetID="10" presetClass="exit" presetSubtype="0" fill="hold" grpId="9" nodeType="withEffect">
                                  <p:stCondLst>
                                    <p:cond delay="5000"/>
                                  </p:stCondLst>
                                  <p:childTnLst>
                                    <p:animEffect transition="out" filter="fade">
                                      <p:cBhvr>
                                        <p:cTn id="225" dur="500"/>
                                        <p:tgtEl>
                                          <p:spTgt spid="16"/>
                                        </p:tgtEl>
                                      </p:cBhvr>
                                    </p:animEffect>
                                    <p:set>
                                      <p:cBhvr>
                                        <p:cTn id="226" dur="1" fill="hold">
                                          <p:stCondLst>
                                            <p:cond delay="499"/>
                                          </p:stCondLst>
                                        </p:cTn>
                                        <p:tgtEl>
                                          <p:spTgt spid="16"/>
                                        </p:tgtEl>
                                        <p:attrNameLst>
                                          <p:attrName>style.visibility</p:attrName>
                                        </p:attrNameLst>
                                      </p:cBhvr>
                                      <p:to>
                                        <p:strVal val="hidden"/>
                                      </p:to>
                                    </p:set>
                                  </p:childTnLst>
                                </p:cTn>
                              </p:par>
                              <p:par>
                                <p:cTn id="227" presetID="10" presetClass="entr" presetSubtype="0" fill="hold" grpId="0" nodeType="withEffect">
                                  <p:stCondLst>
                                    <p:cond delay="750"/>
                                  </p:stCondLst>
                                  <p:childTnLst>
                                    <p:set>
                                      <p:cBhvr>
                                        <p:cTn id="228" dur="1" fill="hold">
                                          <p:stCondLst>
                                            <p:cond delay="0"/>
                                          </p:stCondLst>
                                        </p:cTn>
                                        <p:tgtEl>
                                          <p:spTgt spid="26"/>
                                        </p:tgtEl>
                                        <p:attrNameLst>
                                          <p:attrName>style.visibility</p:attrName>
                                        </p:attrNameLst>
                                      </p:cBhvr>
                                      <p:to>
                                        <p:strVal val="visible"/>
                                      </p:to>
                                    </p:set>
                                    <p:animEffect transition="in" filter="fade">
                                      <p:cBhvr>
                                        <p:cTn id="229" dur="500"/>
                                        <p:tgtEl>
                                          <p:spTgt spid="26"/>
                                        </p:tgtEl>
                                      </p:cBhvr>
                                    </p:animEffect>
                                  </p:childTnLst>
                                </p:cTn>
                              </p:par>
                              <p:par>
                                <p:cTn id="230" presetID="10" presetClass="exit" presetSubtype="0" fill="hold" grpId="1" nodeType="withEffect">
                                  <p:stCondLst>
                                    <p:cond delay="1250"/>
                                  </p:stCondLst>
                                  <p:childTnLst>
                                    <p:animEffect transition="out" filter="fade">
                                      <p:cBhvr>
                                        <p:cTn id="231" dur="500"/>
                                        <p:tgtEl>
                                          <p:spTgt spid="26"/>
                                        </p:tgtEl>
                                      </p:cBhvr>
                                    </p:animEffect>
                                    <p:set>
                                      <p:cBhvr>
                                        <p:cTn id="232" dur="1" fill="hold">
                                          <p:stCondLst>
                                            <p:cond delay="499"/>
                                          </p:stCondLst>
                                        </p:cTn>
                                        <p:tgtEl>
                                          <p:spTgt spid="26"/>
                                        </p:tgtEl>
                                        <p:attrNameLst>
                                          <p:attrName>style.visibility</p:attrName>
                                        </p:attrNameLst>
                                      </p:cBhvr>
                                      <p:to>
                                        <p:strVal val="hidden"/>
                                      </p:to>
                                    </p:set>
                                  </p:childTnLst>
                                </p:cTn>
                              </p:par>
                              <p:par>
                                <p:cTn id="233" presetID="10" presetClass="entr" presetSubtype="0" fill="hold" grpId="2" nodeType="withEffect">
                                  <p:stCondLst>
                                    <p:cond delay="1750"/>
                                  </p:stCondLst>
                                  <p:childTnLst>
                                    <p:set>
                                      <p:cBhvr>
                                        <p:cTn id="234" dur="1" fill="hold">
                                          <p:stCondLst>
                                            <p:cond delay="0"/>
                                          </p:stCondLst>
                                        </p:cTn>
                                        <p:tgtEl>
                                          <p:spTgt spid="26"/>
                                        </p:tgtEl>
                                        <p:attrNameLst>
                                          <p:attrName>style.visibility</p:attrName>
                                        </p:attrNameLst>
                                      </p:cBhvr>
                                      <p:to>
                                        <p:strVal val="visible"/>
                                      </p:to>
                                    </p:set>
                                    <p:animEffect transition="in" filter="fade">
                                      <p:cBhvr>
                                        <p:cTn id="235" dur="500"/>
                                        <p:tgtEl>
                                          <p:spTgt spid="26"/>
                                        </p:tgtEl>
                                      </p:cBhvr>
                                    </p:animEffect>
                                  </p:childTnLst>
                                </p:cTn>
                              </p:par>
                              <p:par>
                                <p:cTn id="236" presetID="10" presetClass="exit" presetSubtype="0" fill="hold" grpId="3" nodeType="withEffect">
                                  <p:stCondLst>
                                    <p:cond delay="2250"/>
                                  </p:stCondLst>
                                  <p:childTnLst>
                                    <p:animEffect transition="out" filter="fade">
                                      <p:cBhvr>
                                        <p:cTn id="237" dur="500"/>
                                        <p:tgtEl>
                                          <p:spTgt spid="26"/>
                                        </p:tgtEl>
                                      </p:cBhvr>
                                    </p:animEffect>
                                    <p:set>
                                      <p:cBhvr>
                                        <p:cTn id="238" dur="1" fill="hold">
                                          <p:stCondLst>
                                            <p:cond delay="499"/>
                                          </p:stCondLst>
                                        </p:cTn>
                                        <p:tgtEl>
                                          <p:spTgt spid="26"/>
                                        </p:tgtEl>
                                        <p:attrNameLst>
                                          <p:attrName>style.visibility</p:attrName>
                                        </p:attrNameLst>
                                      </p:cBhvr>
                                      <p:to>
                                        <p:strVal val="hidden"/>
                                      </p:to>
                                    </p:set>
                                  </p:childTnLst>
                                </p:cTn>
                              </p:par>
                              <p:par>
                                <p:cTn id="239" presetID="10" presetClass="entr" presetSubtype="0" fill="hold" grpId="4" nodeType="withEffect">
                                  <p:stCondLst>
                                    <p:cond delay="2750"/>
                                  </p:stCondLst>
                                  <p:childTnLst>
                                    <p:set>
                                      <p:cBhvr>
                                        <p:cTn id="240" dur="1" fill="hold">
                                          <p:stCondLst>
                                            <p:cond delay="0"/>
                                          </p:stCondLst>
                                        </p:cTn>
                                        <p:tgtEl>
                                          <p:spTgt spid="26"/>
                                        </p:tgtEl>
                                        <p:attrNameLst>
                                          <p:attrName>style.visibility</p:attrName>
                                        </p:attrNameLst>
                                      </p:cBhvr>
                                      <p:to>
                                        <p:strVal val="visible"/>
                                      </p:to>
                                    </p:set>
                                    <p:animEffect transition="in" filter="fade">
                                      <p:cBhvr>
                                        <p:cTn id="241" dur="500"/>
                                        <p:tgtEl>
                                          <p:spTgt spid="26"/>
                                        </p:tgtEl>
                                      </p:cBhvr>
                                    </p:animEffect>
                                  </p:childTnLst>
                                </p:cTn>
                              </p:par>
                              <p:par>
                                <p:cTn id="242" presetID="10" presetClass="exit" presetSubtype="0" fill="hold" grpId="5" nodeType="withEffect">
                                  <p:stCondLst>
                                    <p:cond delay="3250"/>
                                  </p:stCondLst>
                                  <p:childTnLst>
                                    <p:animEffect transition="out" filter="fade">
                                      <p:cBhvr>
                                        <p:cTn id="243" dur="500"/>
                                        <p:tgtEl>
                                          <p:spTgt spid="26"/>
                                        </p:tgtEl>
                                      </p:cBhvr>
                                    </p:animEffect>
                                    <p:set>
                                      <p:cBhvr>
                                        <p:cTn id="244" dur="1" fill="hold">
                                          <p:stCondLst>
                                            <p:cond delay="499"/>
                                          </p:stCondLst>
                                        </p:cTn>
                                        <p:tgtEl>
                                          <p:spTgt spid="26"/>
                                        </p:tgtEl>
                                        <p:attrNameLst>
                                          <p:attrName>style.visibility</p:attrName>
                                        </p:attrNameLst>
                                      </p:cBhvr>
                                      <p:to>
                                        <p:strVal val="hidden"/>
                                      </p:to>
                                    </p:set>
                                  </p:childTnLst>
                                </p:cTn>
                              </p:par>
                              <p:par>
                                <p:cTn id="245" presetID="10" presetClass="entr" presetSubtype="0" fill="hold" grpId="6" nodeType="withEffect">
                                  <p:stCondLst>
                                    <p:cond delay="3750"/>
                                  </p:stCondLst>
                                  <p:childTnLst>
                                    <p:set>
                                      <p:cBhvr>
                                        <p:cTn id="246" dur="1" fill="hold">
                                          <p:stCondLst>
                                            <p:cond delay="0"/>
                                          </p:stCondLst>
                                        </p:cTn>
                                        <p:tgtEl>
                                          <p:spTgt spid="26"/>
                                        </p:tgtEl>
                                        <p:attrNameLst>
                                          <p:attrName>style.visibility</p:attrName>
                                        </p:attrNameLst>
                                      </p:cBhvr>
                                      <p:to>
                                        <p:strVal val="visible"/>
                                      </p:to>
                                    </p:set>
                                    <p:animEffect transition="in" filter="fade">
                                      <p:cBhvr>
                                        <p:cTn id="247" dur="500"/>
                                        <p:tgtEl>
                                          <p:spTgt spid="26"/>
                                        </p:tgtEl>
                                      </p:cBhvr>
                                    </p:animEffect>
                                  </p:childTnLst>
                                </p:cTn>
                              </p:par>
                              <p:par>
                                <p:cTn id="248" presetID="10" presetClass="exit" presetSubtype="0" fill="hold" grpId="7" nodeType="withEffect">
                                  <p:stCondLst>
                                    <p:cond delay="4250"/>
                                  </p:stCondLst>
                                  <p:childTnLst>
                                    <p:animEffect transition="out" filter="fade">
                                      <p:cBhvr>
                                        <p:cTn id="249" dur="500"/>
                                        <p:tgtEl>
                                          <p:spTgt spid="26"/>
                                        </p:tgtEl>
                                      </p:cBhvr>
                                    </p:animEffect>
                                    <p:set>
                                      <p:cBhvr>
                                        <p:cTn id="250" dur="1" fill="hold">
                                          <p:stCondLst>
                                            <p:cond delay="499"/>
                                          </p:stCondLst>
                                        </p:cTn>
                                        <p:tgtEl>
                                          <p:spTgt spid="26"/>
                                        </p:tgtEl>
                                        <p:attrNameLst>
                                          <p:attrName>style.visibility</p:attrName>
                                        </p:attrNameLst>
                                      </p:cBhvr>
                                      <p:to>
                                        <p:strVal val="hidden"/>
                                      </p:to>
                                    </p:set>
                                  </p:childTnLst>
                                </p:cTn>
                              </p:par>
                              <p:par>
                                <p:cTn id="251" presetID="10" presetClass="entr" presetSubtype="0" fill="hold" grpId="8" nodeType="withEffect">
                                  <p:stCondLst>
                                    <p:cond delay="4750"/>
                                  </p:stCondLst>
                                  <p:childTnLst>
                                    <p:set>
                                      <p:cBhvr>
                                        <p:cTn id="252" dur="1" fill="hold">
                                          <p:stCondLst>
                                            <p:cond delay="0"/>
                                          </p:stCondLst>
                                        </p:cTn>
                                        <p:tgtEl>
                                          <p:spTgt spid="26"/>
                                        </p:tgtEl>
                                        <p:attrNameLst>
                                          <p:attrName>style.visibility</p:attrName>
                                        </p:attrNameLst>
                                      </p:cBhvr>
                                      <p:to>
                                        <p:strVal val="visible"/>
                                      </p:to>
                                    </p:set>
                                    <p:animEffect transition="in" filter="fade">
                                      <p:cBhvr>
                                        <p:cTn id="253" dur="500"/>
                                        <p:tgtEl>
                                          <p:spTgt spid="26"/>
                                        </p:tgtEl>
                                      </p:cBhvr>
                                    </p:animEffect>
                                  </p:childTnLst>
                                </p:cTn>
                              </p:par>
                              <p:par>
                                <p:cTn id="254" presetID="10" presetClass="exit" presetSubtype="0" fill="hold" grpId="9" nodeType="withEffect">
                                  <p:stCondLst>
                                    <p:cond delay="5250"/>
                                  </p:stCondLst>
                                  <p:childTnLst>
                                    <p:animEffect transition="out" filter="fade">
                                      <p:cBhvr>
                                        <p:cTn id="255" dur="500"/>
                                        <p:tgtEl>
                                          <p:spTgt spid="26"/>
                                        </p:tgtEl>
                                      </p:cBhvr>
                                    </p:animEffect>
                                    <p:set>
                                      <p:cBhvr>
                                        <p:cTn id="256" dur="1" fill="hold">
                                          <p:stCondLst>
                                            <p:cond delay="499"/>
                                          </p:stCondLst>
                                        </p:cTn>
                                        <p:tgtEl>
                                          <p:spTgt spid="26"/>
                                        </p:tgtEl>
                                        <p:attrNameLst>
                                          <p:attrName>style.visibility</p:attrName>
                                        </p:attrNameLst>
                                      </p:cBhvr>
                                      <p:to>
                                        <p:strVal val="hidden"/>
                                      </p:to>
                                    </p:set>
                                  </p:childTnLst>
                                </p:cTn>
                              </p:par>
                              <p:par>
                                <p:cTn id="257" presetID="10" presetClass="entr" presetSubtype="0" fill="hold" grpId="0" nodeType="withEffect">
                                  <p:stCondLst>
                                    <p:cond delay="1000"/>
                                  </p:stCondLst>
                                  <p:childTnLst>
                                    <p:set>
                                      <p:cBhvr>
                                        <p:cTn id="258" dur="1" fill="hold">
                                          <p:stCondLst>
                                            <p:cond delay="0"/>
                                          </p:stCondLst>
                                        </p:cTn>
                                        <p:tgtEl>
                                          <p:spTgt spid="12"/>
                                        </p:tgtEl>
                                        <p:attrNameLst>
                                          <p:attrName>style.visibility</p:attrName>
                                        </p:attrNameLst>
                                      </p:cBhvr>
                                      <p:to>
                                        <p:strVal val="visible"/>
                                      </p:to>
                                    </p:set>
                                    <p:animEffect transition="in" filter="fade">
                                      <p:cBhvr>
                                        <p:cTn id="259" dur="500"/>
                                        <p:tgtEl>
                                          <p:spTgt spid="12"/>
                                        </p:tgtEl>
                                      </p:cBhvr>
                                    </p:animEffect>
                                  </p:childTnLst>
                                </p:cTn>
                              </p:par>
                              <p:par>
                                <p:cTn id="260" presetID="10" presetClass="exit" presetSubtype="0" fill="hold" grpId="1" nodeType="withEffect">
                                  <p:stCondLst>
                                    <p:cond delay="1500"/>
                                  </p:stCondLst>
                                  <p:childTnLst>
                                    <p:animEffect transition="out" filter="fade">
                                      <p:cBhvr>
                                        <p:cTn id="261" dur="500"/>
                                        <p:tgtEl>
                                          <p:spTgt spid="12"/>
                                        </p:tgtEl>
                                      </p:cBhvr>
                                    </p:animEffect>
                                    <p:set>
                                      <p:cBhvr>
                                        <p:cTn id="262" dur="1" fill="hold">
                                          <p:stCondLst>
                                            <p:cond delay="499"/>
                                          </p:stCondLst>
                                        </p:cTn>
                                        <p:tgtEl>
                                          <p:spTgt spid="12"/>
                                        </p:tgtEl>
                                        <p:attrNameLst>
                                          <p:attrName>style.visibility</p:attrName>
                                        </p:attrNameLst>
                                      </p:cBhvr>
                                      <p:to>
                                        <p:strVal val="hidden"/>
                                      </p:to>
                                    </p:set>
                                  </p:childTnLst>
                                </p:cTn>
                              </p:par>
                              <p:par>
                                <p:cTn id="263" presetID="10" presetClass="entr" presetSubtype="0" fill="hold" grpId="2" nodeType="withEffect">
                                  <p:stCondLst>
                                    <p:cond delay="2000"/>
                                  </p:stCondLst>
                                  <p:childTnLst>
                                    <p:set>
                                      <p:cBhvr>
                                        <p:cTn id="264" dur="1" fill="hold">
                                          <p:stCondLst>
                                            <p:cond delay="0"/>
                                          </p:stCondLst>
                                        </p:cTn>
                                        <p:tgtEl>
                                          <p:spTgt spid="12"/>
                                        </p:tgtEl>
                                        <p:attrNameLst>
                                          <p:attrName>style.visibility</p:attrName>
                                        </p:attrNameLst>
                                      </p:cBhvr>
                                      <p:to>
                                        <p:strVal val="visible"/>
                                      </p:to>
                                    </p:set>
                                    <p:animEffect transition="in" filter="fade">
                                      <p:cBhvr>
                                        <p:cTn id="265" dur="500"/>
                                        <p:tgtEl>
                                          <p:spTgt spid="12"/>
                                        </p:tgtEl>
                                      </p:cBhvr>
                                    </p:animEffect>
                                  </p:childTnLst>
                                </p:cTn>
                              </p:par>
                              <p:par>
                                <p:cTn id="266" presetID="10" presetClass="exit" presetSubtype="0" fill="hold" grpId="3" nodeType="withEffect">
                                  <p:stCondLst>
                                    <p:cond delay="2500"/>
                                  </p:stCondLst>
                                  <p:childTnLst>
                                    <p:animEffect transition="out" filter="fade">
                                      <p:cBhvr>
                                        <p:cTn id="267" dur="500"/>
                                        <p:tgtEl>
                                          <p:spTgt spid="12"/>
                                        </p:tgtEl>
                                      </p:cBhvr>
                                    </p:animEffect>
                                    <p:set>
                                      <p:cBhvr>
                                        <p:cTn id="268" dur="1" fill="hold">
                                          <p:stCondLst>
                                            <p:cond delay="499"/>
                                          </p:stCondLst>
                                        </p:cTn>
                                        <p:tgtEl>
                                          <p:spTgt spid="12"/>
                                        </p:tgtEl>
                                        <p:attrNameLst>
                                          <p:attrName>style.visibility</p:attrName>
                                        </p:attrNameLst>
                                      </p:cBhvr>
                                      <p:to>
                                        <p:strVal val="hidden"/>
                                      </p:to>
                                    </p:set>
                                  </p:childTnLst>
                                </p:cTn>
                              </p:par>
                              <p:par>
                                <p:cTn id="269" presetID="10" presetClass="entr" presetSubtype="0" fill="hold" grpId="4" nodeType="withEffect">
                                  <p:stCondLst>
                                    <p:cond delay="3000"/>
                                  </p:stCondLst>
                                  <p:childTnLst>
                                    <p:set>
                                      <p:cBhvr>
                                        <p:cTn id="270" dur="1" fill="hold">
                                          <p:stCondLst>
                                            <p:cond delay="0"/>
                                          </p:stCondLst>
                                        </p:cTn>
                                        <p:tgtEl>
                                          <p:spTgt spid="12"/>
                                        </p:tgtEl>
                                        <p:attrNameLst>
                                          <p:attrName>style.visibility</p:attrName>
                                        </p:attrNameLst>
                                      </p:cBhvr>
                                      <p:to>
                                        <p:strVal val="visible"/>
                                      </p:to>
                                    </p:set>
                                    <p:animEffect transition="in" filter="fade">
                                      <p:cBhvr>
                                        <p:cTn id="271" dur="500"/>
                                        <p:tgtEl>
                                          <p:spTgt spid="12"/>
                                        </p:tgtEl>
                                      </p:cBhvr>
                                    </p:animEffect>
                                  </p:childTnLst>
                                </p:cTn>
                              </p:par>
                              <p:par>
                                <p:cTn id="272" presetID="10" presetClass="exit" presetSubtype="0" fill="hold" grpId="5" nodeType="withEffect">
                                  <p:stCondLst>
                                    <p:cond delay="3500"/>
                                  </p:stCondLst>
                                  <p:childTnLst>
                                    <p:animEffect transition="out" filter="fade">
                                      <p:cBhvr>
                                        <p:cTn id="273" dur="500"/>
                                        <p:tgtEl>
                                          <p:spTgt spid="12"/>
                                        </p:tgtEl>
                                      </p:cBhvr>
                                    </p:animEffect>
                                    <p:set>
                                      <p:cBhvr>
                                        <p:cTn id="274" dur="1" fill="hold">
                                          <p:stCondLst>
                                            <p:cond delay="499"/>
                                          </p:stCondLst>
                                        </p:cTn>
                                        <p:tgtEl>
                                          <p:spTgt spid="12"/>
                                        </p:tgtEl>
                                        <p:attrNameLst>
                                          <p:attrName>style.visibility</p:attrName>
                                        </p:attrNameLst>
                                      </p:cBhvr>
                                      <p:to>
                                        <p:strVal val="hidden"/>
                                      </p:to>
                                    </p:set>
                                  </p:childTnLst>
                                </p:cTn>
                              </p:par>
                              <p:par>
                                <p:cTn id="275" presetID="10" presetClass="entr" presetSubtype="0" fill="hold" grpId="6" nodeType="withEffect">
                                  <p:stCondLst>
                                    <p:cond delay="4000"/>
                                  </p:stCondLst>
                                  <p:childTnLst>
                                    <p:set>
                                      <p:cBhvr>
                                        <p:cTn id="276" dur="1" fill="hold">
                                          <p:stCondLst>
                                            <p:cond delay="0"/>
                                          </p:stCondLst>
                                        </p:cTn>
                                        <p:tgtEl>
                                          <p:spTgt spid="12"/>
                                        </p:tgtEl>
                                        <p:attrNameLst>
                                          <p:attrName>style.visibility</p:attrName>
                                        </p:attrNameLst>
                                      </p:cBhvr>
                                      <p:to>
                                        <p:strVal val="visible"/>
                                      </p:to>
                                    </p:set>
                                    <p:animEffect transition="in" filter="fade">
                                      <p:cBhvr>
                                        <p:cTn id="277" dur="500"/>
                                        <p:tgtEl>
                                          <p:spTgt spid="12"/>
                                        </p:tgtEl>
                                      </p:cBhvr>
                                    </p:animEffect>
                                  </p:childTnLst>
                                </p:cTn>
                              </p:par>
                              <p:par>
                                <p:cTn id="278" presetID="10" presetClass="exit" presetSubtype="0" fill="hold" grpId="7" nodeType="withEffect">
                                  <p:stCondLst>
                                    <p:cond delay="4500"/>
                                  </p:stCondLst>
                                  <p:childTnLst>
                                    <p:animEffect transition="out" filter="fade">
                                      <p:cBhvr>
                                        <p:cTn id="279" dur="500"/>
                                        <p:tgtEl>
                                          <p:spTgt spid="12"/>
                                        </p:tgtEl>
                                      </p:cBhvr>
                                    </p:animEffect>
                                    <p:set>
                                      <p:cBhvr>
                                        <p:cTn id="280" dur="1" fill="hold">
                                          <p:stCondLst>
                                            <p:cond delay="499"/>
                                          </p:stCondLst>
                                        </p:cTn>
                                        <p:tgtEl>
                                          <p:spTgt spid="12"/>
                                        </p:tgtEl>
                                        <p:attrNameLst>
                                          <p:attrName>style.visibility</p:attrName>
                                        </p:attrNameLst>
                                      </p:cBhvr>
                                      <p:to>
                                        <p:strVal val="hidden"/>
                                      </p:to>
                                    </p:set>
                                  </p:childTnLst>
                                </p:cTn>
                              </p:par>
                              <p:par>
                                <p:cTn id="281" presetID="10" presetClass="entr" presetSubtype="0" fill="hold" grpId="8" nodeType="withEffect">
                                  <p:stCondLst>
                                    <p:cond delay="5000"/>
                                  </p:stCondLst>
                                  <p:childTnLst>
                                    <p:set>
                                      <p:cBhvr>
                                        <p:cTn id="282" dur="1" fill="hold">
                                          <p:stCondLst>
                                            <p:cond delay="0"/>
                                          </p:stCondLst>
                                        </p:cTn>
                                        <p:tgtEl>
                                          <p:spTgt spid="12"/>
                                        </p:tgtEl>
                                        <p:attrNameLst>
                                          <p:attrName>style.visibility</p:attrName>
                                        </p:attrNameLst>
                                      </p:cBhvr>
                                      <p:to>
                                        <p:strVal val="visible"/>
                                      </p:to>
                                    </p:set>
                                    <p:animEffect transition="in" filter="fade">
                                      <p:cBhvr>
                                        <p:cTn id="283" dur="500"/>
                                        <p:tgtEl>
                                          <p:spTgt spid="12"/>
                                        </p:tgtEl>
                                      </p:cBhvr>
                                    </p:animEffect>
                                  </p:childTnLst>
                                </p:cTn>
                              </p:par>
                              <p:par>
                                <p:cTn id="284" presetID="10" presetClass="exit" presetSubtype="0" fill="hold" grpId="9" nodeType="withEffect">
                                  <p:stCondLst>
                                    <p:cond delay="5500"/>
                                  </p:stCondLst>
                                  <p:childTnLst>
                                    <p:animEffect transition="out" filter="fade">
                                      <p:cBhvr>
                                        <p:cTn id="285" dur="500"/>
                                        <p:tgtEl>
                                          <p:spTgt spid="12"/>
                                        </p:tgtEl>
                                      </p:cBhvr>
                                    </p:animEffect>
                                    <p:set>
                                      <p:cBhvr>
                                        <p:cTn id="286" dur="1" fill="hold">
                                          <p:stCondLst>
                                            <p:cond delay="499"/>
                                          </p:stCondLst>
                                        </p:cTn>
                                        <p:tgtEl>
                                          <p:spTgt spid="12"/>
                                        </p:tgtEl>
                                        <p:attrNameLst>
                                          <p:attrName>style.visibility</p:attrName>
                                        </p:attrNameLst>
                                      </p:cBhvr>
                                      <p:to>
                                        <p:strVal val="hidden"/>
                                      </p:to>
                                    </p:set>
                                  </p:childTnLst>
                                </p:cTn>
                              </p:par>
                              <p:par>
                                <p:cTn id="287" presetID="10" presetClass="entr" presetSubtype="0" fill="hold" grpId="0" nodeType="withEffect">
                                  <p:stCondLst>
                                    <p:cond delay="1000"/>
                                  </p:stCondLst>
                                  <p:childTnLst>
                                    <p:set>
                                      <p:cBhvr>
                                        <p:cTn id="288" dur="1" fill="hold">
                                          <p:stCondLst>
                                            <p:cond delay="0"/>
                                          </p:stCondLst>
                                        </p:cTn>
                                        <p:tgtEl>
                                          <p:spTgt spid="6"/>
                                        </p:tgtEl>
                                        <p:attrNameLst>
                                          <p:attrName>style.visibility</p:attrName>
                                        </p:attrNameLst>
                                      </p:cBhvr>
                                      <p:to>
                                        <p:strVal val="visible"/>
                                      </p:to>
                                    </p:set>
                                    <p:animEffect transition="in" filter="fade">
                                      <p:cBhvr>
                                        <p:cTn id="289" dur="500"/>
                                        <p:tgtEl>
                                          <p:spTgt spid="6"/>
                                        </p:tgtEl>
                                      </p:cBhvr>
                                    </p:animEffect>
                                  </p:childTnLst>
                                </p:cTn>
                              </p:par>
                              <p:par>
                                <p:cTn id="290" presetID="10" presetClass="exit" presetSubtype="0" fill="hold" grpId="1" nodeType="withEffect">
                                  <p:stCondLst>
                                    <p:cond delay="5000"/>
                                  </p:stCondLst>
                                  <p:childTnLst>
                                    <p:animEffect transition="out" filter="fade">
                                      <p:cBhvr>
                                        <p:cTn id="291" dur="500"/>
                                        <p:tgtEl>
                                          <p:spTgt spid="6"/>
                                        </p:tgtEl>
                                      </p:cBhvr>
                                    </p:animEffect>
                                    <p:set>
                                      <p:cBhvr>
                                        <p:cTn id="292" dur="1" fill="hold">
                                          <p:stCondLst>
                                            <p:cond delay="499"/>
                                          </p:stCondLst>
                                        </p:cTn>
                                        <p:tgtEl>
                                          <p:spTgt spid="6"/>
                                        </p:tgtEl>
                                        <p:attrNameLst>
                                          <p:attrName>style.visibility</p:attrName>
                                        </p:attrNameLst>
                                      </p:cBhvr>
                                      <p:to>
                                        <p:strVal val="hidden"/>
                                      </p:to>
                                    </p:set>
                                  </p:childTnLst>
                                </p:cTn>
                              </p:par>
                              <p:par>
                                <p:cTn id="293" presetID="10" presetClass="entr" presetSubtype="0" fill="hold" grpId="0" nodeType="withEffect">
                                  <p:stCondLst>
                                    <p:cond delay="1250"/>
                                  </p:stCondLst>
                                  <p:childTnLst>
                                    <p:set>
                                      <p:cBhvr>
                                        <p:cTn id="294" dur="1" fill="hold">
                                          <p:stCondLst>
                                            <p:cond delay="0"/>
                                          </p:stCondLst>
                                        </p:cTn>
                                        <p:tgtEl>
                                          <p:spTgt spid="4"/>
                                        </p:tgtEl>
                                        <p:attrNameLst>
                                          <p:attrName>style.visibility</p:attrName>
                                        </p:attrNameLst>
                                      </p:cBhvr>
                                      <p:to>
                                        <p:strVal val="visible"/>
                                      </p:to>
                                    </p:set>
                                    <p:animEffect transition="in" filter="fade">
                                      <p:cBhvr>
                                        <p:cTn id="295" dur="500"/>
                                        <p:tgtEl>
                                          <p:spTgt spid="4"/>
                                        </p:tgtEl>
                                      </p:cBhvr>
                                    </p:animEffect>
                                  </p:childTnLst>
                                </p:cTn>
                              </p:par>
                              <p:par>
                                <p:cTn id="296" presetID="10" presetClass="exit" presetSubtype="0" fill="hold" grpId="1" nodeType="withEffect">
                                  <p:stCondLst>
                                    <p:cond delay="5250"/>
                                  </p:stCondLst>
                                  <p:childTnLst>
                                    <p:animEffect transition="out" filter="fade">
                                      <p:cBhvr>
                                        <p:cTn id="297" dur="500"/>
                                        <p:tgtEl>
                                          <p:spTgt spid="4"/>
                                        </p:tgtEl>
                                      </p:cBhvr>
                                    </p:animEffect>
                                    <p:set>
                                      <p:cBhvr>
                                        <p:cTn id="298" dur="1" fill="hold">
                                          <p:stCondLst>
                                            <p:cond delay="499"/>
                                          </p:stCondLst>
                                        </p:cTn>
                                        <p:tgtEl>
                                          <p:spTgt spid="4"/>
                                        </p:tgtEl>
                                        <p:attrNameLst>
                                          <p:attrName>style.visibility</p:attrName>
                                        </p:attrNameLst>
                                      </p:cBhvr>
                                      <p:to>
                                        <p:strVal val="hidden"/>
                                      </p:to>
                                    </p:set>
                                  </p:childTnLst>
                                </p:cTn>
                              </p:par>
                              <p:par>
                                <p:cTn id="299" presetID="10" presetClass="entr" presetSubtype="0" fill="hold" grpId="0" nodeType="withEffect">
                                  <p:stCondLst>
                                    <p:cond delay="1500"/>
                                  </p:stCondLst>
                                  <p:childTnLst>
                                    <p:set>
                                      <p:cBhvr>
                                        <p:cTn id="300" dur="1" fill="hold">
                                          <p:stCondLst>
                                            <p:cond delay="0"/>
                                          </p:stCondLst>
                                        </p:cTn>
                                        <p:tgtEl>
                                          <p:spTgt spid="7"/>
                                        </p:tgtEl>
                                        <p:attrNameLst>
                                          <p:attrName>style.visibility</p:attrName>
                                        </p:attrNameLst>
                                      </p:cBhvr>
                                      <p:to>
                                        <p:strVal val="visible"/>
                                      </p:to>
                                    </p:set>
                                    <p:animEffect transition="in" filter="fade">
                                      <p:cBhvr>
                                        <p:cTn id="301" dur="500"/>
                                        <p:tgtEl>
                                          <p:spTgt spid="7"/>
                                        </p:tgtEl>
                                      </p:cBhvr>
                                    </p:animEffect>
                                  </p:childTnLst>
                                </p:cTn>
                              </p:par>
                              <p:par>
                                <p:cTn id="302" presetID="10" presetClass="exit" presetSubtype="0" fill="hold" grpId="1" nodeType="withEffect">
                                  <p:stCondLst>
                                    <p:cond delay="5500"/>
                                  </p:stCondLst>
                                  <p:childTnLst>
                                    <p:animEffect transition="out" filter="fade">
                                      <p:cBhvr>
                                        <p:cTn id="303" dur="500"/>
                                        <p:tgtEl>
                                          <p:spTgt spid="7"/>
                                        </p:tgtEl>
                                      </p:cBhvr>
                                    </p:animEffect>
                                    <p:set>
                                      <p:cBhvr>
                                        <p:cTn id="304" dur="1" fill="hold">
                                          <p:stCondLst>
                                            <p:cond delay="499"/>
                                          </p:stCondLst>
                                        </p:cTn>
                                        <p:tgtEl>
                                          <p:spTgt spid="7"/>
                                        </p:tgtEl>
                                        <p:attrNameLst>
                                          <p:attrName>style.visibility</p:attrName>
                                        </p:attrNameLst>
                                      </p:cBhvr>
                                      <p:to>
                                        <p:strVal val="hidden"/>
                                      </p:to>
                                    </p:set>
                                  </p:childTnLst>
                                </p:cTn>
                              </p:par>
                              <p:par>
                                <p:cTn id="305" presetID="10" presetClass="entr" presetSubtype="0" fill="hold" grpId="0" nodeType="withEffect">
                                  <p:stCondLst>
                                    <p:cond delay="1750"/>
                                  </p:stCondLst>
                                  <p:childTnLst>
                                    <p:set>
                                      <p:cBhvr>
                                        <p:cTn id="306" dur="1" fill="hold">
                                          <p:stCondLst>
                                            <p:cond delay="0"/>
                                          </p:stCondLst>
                                        </p:cTn>
                                        <p:tgtEl>
                                          <p:spTgt spid="5"/>
                                        </p:tgtEl>
                                        <p:attrNameLst>
                                          <p:attrName>style.visibility</p:attrName>
                                        </p:attrNameLst>
                                      </p:cBhvr>
                                      <p:to>
                                        <p:strVal val="visible"/>
                                      </p:to>
                                    </p:set>
                                    <p:animEffect transition="in" filter="fade">
                                      <p:cBhvr>
                                        <p:cTn id="307" dur="500"/>
                                        <p:tgtEl>
                                          <p:spTgt spid="5"/>
                                        </p:tgtEl>
                                      </p:cBhvr>
                                    </p:animEffect>
                                  </p:childTnLst>
                                </p:cTn>
                              </p:par>
                              <p:par>
                                <p:cTn id="308" presetID="10" presetClass="exit" presetSubtype="0" fill="hold" grpId="1" nodeType="withEffect">
                                  <p:stCondLst>
                                    <p:cond delay="5750"/>
                                  </p:stCondLst>
                                  <p:childTnLst>
                                    <p:animEffect transition="out" filter="fade">
                                      <p:cBhvr>
                                        <p:cTn id="309" dur="500"/>
                                        <p:tgtEl>
                                          <p:spTgt spid="5"/>
                                        </p:tgtEl>
                                      </p:cBhvr>
                                    </p:animEffect>
                                    <p:set>
                                      <p:cBhvr>
                                        <p:cTn id="310" dur="1" fill="hold">
                                          <p:stCondLst>
                                            <p:cond delay="499"/>
                                          </p:stCondLst>
                                        </p:cTn>
                                        <p:tgtEl>
                                          <p:spTgt spid="5"/>
                                        </p:tgtEl>
                                        <p:attrNameLst>
                                          <p:attrName>style.visibility</p:attrName>
                                        </p:attrNameLst>
                                      </p:cBhvr>
                                      <p:to>
                                        <p:strVal val="hidden"/>
                                      </p:to>
                                    </p:set>
                                  </p:childTnLst>
                                </p:cTn>
                              </p:par>
                              <p:par>
                                <p:cTn id="311" presetID="10" presetClass="entr" presetSubtype="0" fill="hold" grpId="0" nodeType="withEffect">
                                  <p:stCondLst>
                                    <p:cond delay="1500"/>
                                  </p:stCondLst>
                                  <p:childTnLst>
                                    <p:set>
                                      <p:cBhvr>
                                        <p:cTn id="312" dur="1" fill="hold">
                                          <p:stCondLst>
                                            <p:cond delay="0"/>
                                          </p:stCondLst>
                                        </p:cTn>
                                        <p:tgtEl>
                                          <p:spTgt spid="17"/>
                                        </p:tgtEl>
                                        <p:attrNameLst>
                                          <p:attrName>style.visibility</p:attrName>
                                        </p:attrNameLst>
                                      </p:cBhvr>
                                      <p:to>
                                        <p:strVal val="visible"/>
                                      </p:to>
                                    </p:set>
                                    <p:animEffect transition="in" filter="fade">
                                      <p:cBhvr>
                                        <p:cTn id="313" dur="500"/>
                                        <p:tgtEl>
                                          <p:spTgt spid="17"/>
                                        </p:tgtEl>
                                      </p:cBhvr>
                                    </p:animEffect>
                                  </p:childTnLst>
                                </p:cTn>
                              </p:par>
                              <p:par>
                                <p:cTn id="314" presetID="10" presetClass="exit" presetSubtype="0" fill="hold" grpId="1" nodeType="withEffect">
                                  <p:stCondLst>
                                    <p:cond delay="2000"/>
                                  </p:stCondLst>
                                  <p:childTnLst>
                                    <p:animEffect transition="out" filter="fade">
                                      <p:cBhvr>
                                        <p:cTn id="315" dur="500"/>
                                        <p:tgtEl>
                                          <p:spTgt spid="17"/>
                                        </p:tgtEl>
                                      </p:cBhvr>
                                    </p:animEffect>
                                    <p:set>
                                      <p:cBhvr>
                                        <p:cTn id="316" dur="1" fill="hold">
                                          <p:stCondLst>
                                            <p:cond delay="499"/>
                                          </p:stCondLst>
                                        </p:cTn>
                                        <p:tgtEl>
                                          <p:spTgt spid="17"/>
                                        </p:tgtEl>
                                        <p:attrNameLst>
                                          <p:attrName>style.visibility</p:attrName>
                                        </p:attrNameLst>
                                      </p:cBhvr>
                                      <p:to>
                                        <p:strVal val="hidden"/>
                                      </p:to>
                                    </p:set>
                                  </p:childTnLst>
                                </p:cTn>
                              </p:par>
                              <p:par>
                                <p:cTn id="317" presetID="10" presetClass="entr" presetSubtype="0" fill="hold" grpId="2" nodeType="withEffect">
                                  <p:stCondLst>
                                    <p:cond delay="2500"/>
                                  </p:stCondLst>
                                  <p:childTnLst>
                                    <p:set>
                                      <p:cBhvr>
                                        <p:cTn id="318" dur="1" fill="hold">
                                          <p:stCondLst>
                                            <p:cond delay="0"/>
                                          </p:stCondLst>
                                        </p:cTn>
                                        <p:tgtEl>
                                          <p:spTgt spid="17"/>
                                        </p:tgtEl>
                                        <p:attrNameLst>
                                          <p:attrName>style.visibility</p:attrName>
                                        </p:attrNameLst>
                                      </p:cBhvr>
                                      <p:to>
                                        <p:strVal val="visible"/>
                                      </p:to>
                                    </p:set>
                                    <p:animEffect transition="in" filter="fade">
                                      <p:cBhvr>
                                        <p:cTn id="319" dur="500"/>
                                        <p:tgtEl>
                                          <p:spTgt spid="17"/>
                                        </p:tgtEl>
                                      </p:cBhvr>
                                    </p:animEffect>
                                  </p:childTnLst>
                                </p:cTn>
                              </p:par>
                              <p:par>
                                <p:cTn id="320" presetID="10" presetClass="exit" presetSubtype="0" fill="hold" grpId="3" nodeType="withEffect">
                                  <p:stCondLst>
                                    <p:cond delay="3000"/>
                                  </p:stCondLst>
                                  <p:childTnLst>
                                    <p:animEffect transition="out" filter="fade">
                                      <p:cBhvr>
                                        <p:cTn id="321" dur="500"/>
                                        <p:tgtEl>
                                          <p:spTgt spid="17"/>
                                        </p:tgtEl>
                                      </p:cBhvr>
                                    </p:animEffect>
                                    <p:set>
                                      <p:cBhvr>
                                        <p:cTn id="322" dur="1" fill="hold">
                                          <p:stCondLst>
                                            <p:cond delay="499"/>
                                          </p:stCondLst>
                                        </p:cTn>
                                        <p:tgtEl>
                                          <p:spTgt spid="17"/>
                                        </p:tgtEl>
                                        <p:attrNameLst>
                                          <p:attrName>style.visibility</p:attrName>
                                        </p:attrNameLst>
                                      </p:cBhvr>
                                      <p:to>
                                        <p:strVal val="hidden"/>
                                      </p:to>
                                    </p:set>
                                  </p:childTnLst>
                                </p:cTn>
                              </p:par>
                              <p:par>
                                <p:cTn id="323" presetID="10" presetClass="entr" presetSubtype="0" fill="hold" grpId="4" nodeType="withEffect">
                                  <p:stCondLst>
                                    <p:cond delay="3540"/>
                                  </p:stCondLst>
                                  <p:childTnLst>
                                    <p:set>
                                      <p:cBhvr>
                                        <p:cTn id="324" dur="1" fill="hold">
                                          <p:stCondLst>
                                            <p:cond delay="0"/>
                                          </p:stCondLst>
                                        </p:cTn>
                                        <p:tgtEl>
                                          <p:spTgt spid="17"/>
                                        </p:tgtEl>
                                        <p:attrNameLst>
                                          <p:attrName>style.visibility</p:attrName>
                                        </p:attrNameLst>
                                      </p:cBhvr>
                                      <p:to>
                                        <p:strVal val="visible"/>
                                      </p:to>
                                    </p:set>
                                    <p:animEffect transition="in" filter="fade">
                                      <p:cBhvr>
                                        <p:cTn id="325" dur="500"/>
                                        <p:tgtEl>
                                          <p:spTgt spid="17"/>
                                        </p:tgtEl>
                                      </p:cBhvr>
                                    </p:animEffect>
                                  </p:childTnLst>
                                </p:cTn>
                              </p:par>
                              <p:par>
                                <p:cTn id="326" presetID="10" presetClass="exit" presetSubtype="0" fill="hold" grpId="5" nodeType="withEffect">
                                  <p:stCondLst>
                                    <p:cond delay="4000"/>
                                  </p:stCondLst>
                                  <p:childTnLst>
                                    <p:animEffect transition="out" filter="fade">
                                      <p:cBhvr>
                                        <p:cTn id="327" dur="500"/>
                                        <p:tgtEl>
                                          <p:spTgt spid="17"/>
                                        </p:tgtEl>
                                      </p:cBhvr>
                                    </p:animEffect>
                                    <p:set>
                                      <p:cBhvr>
                                        <p:cTn id="328" dur="1" fill="hold">
                                          <p:stCondLst>
                                            <p:cond delay="499"/>
                                          </p:stCondLst>
                                        </p:cTn>
                                        <p:tgtEl>
                                          <p:spTgt spid="17"/>
                                        </p:tgtEl>
                                        <p:attrNameLst>
                                          <p:attrName>style.visibility</p:attrName>
                                        </p:attrNameLst>
                                      </p:cBhvr>
                                      <p:to>
                                        <p:strVal val="hidden"/>
                                      </p:to>
                                    </p:set>
                                  </p:childTnLst>
                                </p:cTn>
                              </p:par>
                              <p:par>
                                <p:cTn id="329" presetID="10" presetClass="entr" presetSubtype="0" fill="hold" grpId="6" nodeType="withEffect">
                                  <p:stCondLst>
                                    <p:cond delay="4500"/>
                                  </p:stCondLst>
                                  <p:childTnLst>
                                    <p:set>
                                      <p:cBhvr>
                                        <p:cTn id="330" dur="1" fill="hold">
                                          <p:stCondLst>
                                            <p:cond delay="0"/>
                                          </p:stCondLst>
                                        </p:cTn>
                                        <p:tgtEl>
                                          <p:spTgt spid="17"/>
                                        </p:tgtEl>
                                        <p:attrNameLst>
                                          <p:attrName>style.visibility</p:attrName>
                                        </p:attrNameLst>
                                      </p:cBhvr>
                                      <p:to>
                                        <p:strVal val="visible"/>
                                      </p:to>
                                    </p:set>
                                    <p:animEffect transition="in" filter="fade">
                                      <p:cBhvr>
                                        <p:cTn id="331" dur="500"/>
                                        <p:tgtEl>
                                          <p:spTgt spid="17"/>
                                        </p:tgtEl>
                                      </p:cBhvr>
                                    </p:animEffect>
                                  </p:childTnLst>
                                </p:cTn>
                              </p:par>
                              <p:par>
                                <p:cTn id="332" presetID="10" presetClass="exit" presetSubtype="0" fill="hold" grpId="7" nodeType="withEffect">
                                  <p:stCondLst>
                                    <p:cond delay="5000"/>
                                  </p:stCondLst>
                                  <p:childTnLst>
                                    <p:animEffect transition="out" filter="fade">
                                      <p:cBhvr>
                                        <p:cTn id="333" dur="500"/>
                                        <p:tgtEl>
                                          <p:spTgt spid="17"/>
                                        </p:tgtEl>
                                      </p:cBhvr>
                                    </p:animEffect>
                                    <p:set>
                                      <p:cBhvr>
                                        <p:cTn id="334" dur="1" fill="hold">
                                          <p:stCondLst>
                                            <p:cond delay="499"/>
                                          </p:stCondLst>
                                        </p:cTn>
                                        <p:tgtEl>
                                          <p:spTgt spid="17"/>
                                        </p:tgtEl>
                                        <p:attrNameLst>
                                          <p:attrName>style.visibility</p:attrName>
                                        </p:attrNameLst>
                                      </p:cBhvr>
                                      <p:to>
                                        <p:strVal val="hidden"/>
                                      </p:to>
                                    </p:set>
                                  </p:childTnLst>
                                </p:cTn>
                              </p:par>
                              <p:par>
                                <p:cTn id="335" presetID="10" presetClass="entr" presetSubtype="0" fill="hold" grpId="8" nodeType="withEffect">
                                  <p:stCondLst>
                                    <p:cond delay="5500"/>
                                  </p:stCondLst>
                                  <p:childTnLst>
                                    <p:set>
                                      <p:cBhvr>
                                        <p:cTn id="336" dur="1" fill="hold">
                                          <p:stCondLst>
                                            <p:cond delay="0"/>
                                          </p:stCondLst>
                                        </p:cTn>
                                        <p:tgtEl>
                                          <p:spTgt spid="17"/>
                                        </p:tgtEl>
                                        <p:attrNameLst>
                                          <p:attrName>style.visibility</p:attrName>
                                        </p:attrNameLst>
                                      </p:cBhvr>
                                      <p:to>
                                        <p:strVal val="visible"/>
                                      </p:to>
                                    </p:set>
                                    <p:animEffect transition="in" filter="fade">
                                      <p:cBhvr>
                                        <p:cTn id="337" dur="500"/>
                                        <p:tgtEl>
                                          <p:spTgt spid="17"/>
                                        </p:tgtEl>
                                      </p:cBhvr>
                                    </p:animEffect>
                                  </p:childTnLst>
                                </p:cTn>
                              </p:par>
                              <p:par>
                                <p:cTn id="338" presetID="10" presetClass="exit" presetSubtype="0" fill="hold" grpId="9" nodeType="withEffect">
                                  <p:stCondLst>
                                    <p:cond delay="6000"/>
                                  </p:stCondLst>
                                  <p:childTnLst>
                                    <p:animEffect transition="out" filter="fade">
                                      <p:cBhvr>
                                        <p:cTn id="339" dur="500"/>
                                        <p:tgtEl>
                                          <p:spTgt spid="17"/>
                                        </p:tgtEl>
                                      </p:cBhvr>
                                    </p:animEffect>
                                    <p:set>
                                      <p:cBhvr>
                                        <p:cTn id="340"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12" grpId="0" animBg="1"/>
      <p:bldP spid="12" grpId="1" animBg="1"/>
      <p:bldP spid="12" grpId="2" animBg="1"/>
      <p:bldP spid="12" grpId="3" animBg="1"/>
      <p:bldP spid="12" grpId="4" animBg="1"/>
      <p:bldP spid="12" grpId="5" animBg="1"/>
      <p:bldP spid="12" grpId="6" animBg="1"/>
      <p:bldP spid="12" grpId="7" animBg="1"/>
      <p:bldP spid="12" grpId="8" animBg="1"/>
      <p:bldP spid="12" grpId="9" animBg="1"/>
      <p:bldP spid="15" grpId="0" animBg="1"/>
      <p:bldP spid="15" grpId="1" animBg="1"/>
      <p:bldP spid="15" grpId="2" animBg="1"/>
      <p:bldP spid="15" grpId="3" animBg="1"/>
      <p:bldP spid="15" grpId="4" animBg="1"/>
      <p:bldP spid="15" grpId="5" animBg="1"/>
      <p:bldP spid="15" grpId="6" animBg="1"/>
      <p:bldP spid="15" grpId="7" animBg="1"/>
      <p:bldP spid="15" grpId="8" animBg="1"/>
      <p:bldP spid="15" grpId="9" animBg="1"/>
      <p:bldP spid="16" grpId="0" animBg="1"/>
      <p:bldP spid="16" grpId="1" animBg="1"/>
      <p:bldP spid="16" grpId="2" animBg="1"/>
      <p:bldP spid="16" grpId="3" animBg="1"/>
      <p:bldP spid="16" grpId="4" animBg="1"/>
      <p:bldP spid="16" grpId="5" animBg="1"/>
      <p:bldP spid="16" grpId="6" animBg="1"/>
      <p:bldP spid="16" grpId="7" animBg="1"/>
      <p:bldP spid="16" grpId="8" animBg="1"/>
      <p:bldP spid="16" grpId="9" animBg="1"/>
      <p:bldP spid="17" grpId="0" animBg="1"/>
      <p:bldP spid="17" grpId="1" animBg="1"/>
      <p:bldP spid="17" grpId="2" animBg="1"/>
      <p:bldP spid="17" grpId="3" animBg="1"/>
      <p:bldP spid="17" grpId="4" animBg="1"/>
      <p:bldP spid="17" grpId="5" animBg="1"/>
      <p:bldP spid="17" grpId="6" animBg="1"/>
      <p:bldP spid="17" grpId="7" animBg="1"/>
      <p:bldP spid="17" grpId="8" animBg="1"/>
      <p:bldP spid="17" grpId="9" animBg="1"/>
      <p:bldP spid="20" grpId="0" animBg="1"/>
      <p:bldP spid="20" grpId="1" animBg="1"/>
      <p:bldP spid="20" grpId="2" animBg="1"/>
      <p:bldP spid="20" grpId="3" animBg="1"/>
      <p:bldP spid="20" grpId="4" animBg="1"/>
      <p:bldP spid="20" grpId="5" animBg="1"/>
      <p:bldP spid="20" grpId="6" animBg="1"/>
      <p:bldP spid="20" grpId="7" animBg="1"/>
      <p:bldP spid="20" grpId="8" animBg="1"/>
      <p:bldP spid="20" grpId="9" animBg="1"/>
      <p:bldP spid="23" grpId="0" animBg="1"/>
      <p:bldP spid="23" grpId="1" animBg="1"/>
      <p:bldP spid="23" grpId="2" animBg="1"/>
      <p:bldP spid="23" grpId="3" animBg="1"/>
      <p:bldP spid="23" grpId="4" animBg="1"/>
      <p:bldP spid="23" grpId="5" animBg="1"/>
      <p:bldP spid="23" grpId="6" animBg="1"/>
      <p:bldP spid="23" grpId="7" animBg="1"/>
      <p:bldP spid="23" grpId="8" animBg="1"/>
      <p:bldP spid="23" grpId="9" animBg="1"/>
      <p:bldP spid="26" grpId="0" animBg="1"/>
      <p:bldP spid="26" grpId="1" animBg="1"/>
      <p:bldP spid="26" grpId="2" animBg="1"/>
      <p:bldP spid="26" grpId="3" animBg="1"/>
      <p:bldP spid="26" grpId="4" animBg="1"/>
      <p:bldP spid="26" grpId="5" animBg="1"/>
      <p:bldP spid="26" grpId="6" animBg="1"/>
      <p:bldP spid="26" grpId="7" animBg="1"/>
      <p:bldP spid="26" grpId="8" animBg="1"/>
      <p:bldP spid="26" grpId="9" animBg="1"/>
      <p:bldP spid="27" grpId="0" animBg="1"/>
      <p:bldP spid="27" grpId="1" animBg="1"/>
      <p:bldP spid="27" grpId="2" animBg="1"/>
      <p:bldP spid="27" grpId="3" animBg="1"/>
      <p:bldP spid="27" grpId="4" animBg="1"/>
      <p:bldP spid="27" grpId="5" animBg="1"/>
      <p:bldP spid="27" grpId="6" animBg="1"/>
      <p:bldP spid="27" grpId="7" animBg="1"/>
      <p:bldP spid="27" grpId="8" animBg="1"/>
      <p:bldP spid="27" grpId="9" animBg="1"/>
      <p:bldP spid="28" grpId="0" animBg="1"/>
      <p:bldP spid="28" grpId="1" animBg="1"/>
      <p:bldP spid="28" grpId="2" animBg="1"/>
      <p:bldP spid="28" grpId="3" animBg="1"/>
      <p:bldP spid="28" grpId="4" animBg="1"/>
      <p:bldP spid="28" grpId="5" animBg="1"/>
      <p:bldP spid="28" grpId="6" animBg="1"/>
      <p:bldP spid="28" grpId="7" animBg="1"/>
      <p:bldP spid="28" grpId="8" animBg="1"/>
      <p:bldP spid="28" grpId="9" animBg="1"/>
      <p:bldP spid="33" grpId="0" animBg="1"/>
      <p:bldP spid="33" grpId="1" animBg="1"/>
      <p:bldP spid="33" grpId="2" animBg="1"/>
      <p:bldP spid="33" grpId="3" animBg="1"/>
      <p:bldP spid="33" grpId="4" animBg="1"/>
      <p:bldP spid="33" grpId="5" animBg="1"/>
      <p:bldP spid="33" grpId="6" animBg="1"/>
      <p:bldP spid="33" grpId="7" animBg="1"/>
      <p:bldP spid="33" grpId="8" animBg="1"/>
      <p:bldP spid="33" grpId="9" animBg="1"/>
      <p:bldP spid="2" grpId="0"/>
      <p:bldP spid="2" grpId="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sp>
        <p:nvSpPr>
          <p:cNvPr id="27" name="Diamond 26">
            <a:extLst>
              <a:ext uri="{FF2B5EF4-FFF2-40B4-BE49-F238E27FC236}">
                <a16:creationId xmlns:a16="http://schemas.microsoft.com/office/drawing/2014/main" id="{239F7AA4-2D43-4BCB-BF16-CC8ED5C11C06}"/>
              </a:ext>
            </a:extLst>
          </p:cNvPr>
          <p:cNvSpPr>
            <a:spLocks noChangeAspect="1"/>
          </p:cNvSpPr>
          <p:nvPr userDrawn="1"/>
        </p:nvSpPr>
        <p:spPr>
          <a:xfrm>
            <a:off x="10661904" y="2577165"/>
            <a:ext cx="1600200" cy="1600200"/>
          </a:xfrm>
          <a:prstGeom prst="diamond">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Diamond 24">
            <a:extLst>
              <a:ext uri="{FF2B5EF4-FFF2-40B4-BE49-F238E27FC236}">
                <a16:creationId xmlns:a16="http://schemas.microsoft.com/office/drawing/2014/main" id="{E36BE92B-B8B8-46ED-9916-9CF1DE781E51}"/>
              </a:ext>
            </a:extLst>
          </p:cNvPr>
          <p:cNvSpPr>
            <a:spLocks noChangeAspect="1"/>
          </p:cNvSpPr>
          <p:nvPr userDrawn="1"/>
        </p:nvSpPr>
        <p:spPr>
          <a:xfrm>
            <a:off x="9107424" y="4187952"/>
            <a:ext cx="1600200" cy="1600200"/>
          </a:xfrm>
          <a:prstGeom prst="diamond">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Diamond 25">
            <a:extLst>
              <a:ext uri="{FF2B5EF4-FFF2-40B4-BE49-F238E27FC236}">
                <a16:creationId xmlns:a16="http://schemas.microsoft.com/office/drawing/2014/main" id="{1890491F-A8C8-4CD9-B9DA-66F985F0F939}"/>
              </a:ext>
            </a:extLst>
          </p:cNvPr>
          <p:cNvSpPr>
            <a:spLocks noChangeAspect="1"/>
          </p:cNvSpPr>
          <p:nvPr userDrawn="1"/>
        </p:nvSpPr>
        <p:spPr>
          <a:xfrm>
            <a:off x="9107424" y="941832"/>
            <a:ext cx="1600200" cy="1600200"/>
          </a:xfrm>
          <a:prstGeom prst="diamond">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Diamond 23">
            <a:extLst>
              <a:ext uri="{FF2B5EF4-FFF2-40B4-BE49-F238E27FC236}">
                <a16:creationId xmlns:a16="http://schemas.microsoft.com/office/drawing/2014/main" id="{45B9E38A-CAC0-440D-AE24-F2E889796CEF}"/>
              </a:ext>
            </a:extLst>
          </p:cNvPr>
          <p:cNvSpPr>
            <a:spLocks noChangeAspect="1"/>
          </p:cNvSpPr>
          <p:nvPr userDrawn="1"/>
        </p:nvSpPr>
        <p:spPr>
          <a:xfrm>
            <a:off x="1490472" y="4187952"/>
            <a:ext cx="1600200" cy="1600200"/>
          </a:xfrm>
          <a:prstGeom prst="diamond">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Diamond 22">
            <a:extLst>
              <a:ext uri="{FF2B5EF4-FFF2-40B4-BE49-F238E27FC236}">
                <a16:creationId xmlns:a16="http://schemas.microsoft.com/office/drawing/2014/main" id="{41520CD4-77DD-4940-B859-B80C6B496A83}"/>
              </a:ext>
            </a:extLst>
          </p:cNvPr>
          <p:cNvSpPr>
            <a:spLocks noChangeAspect="1"/>
          </p:cNvSpPr>
          <p:nvPr userDrawn="1"/>
        </p:nvSpPr>
        <p:spPr>
          <a:xfrm>
            <a:off x="-84994" y="2570169"/>
            <a:ext cx="1600200" cy="1600200"/>
          </a:xfrm>
          <a:prstGeom prst="diamond">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Diamond 21">
            <a:extLst>
              <a:ext uri="{FF2B5EF4-FFF2-40B4-BE49-F238E27FC236}">
                <a16:creationId xmlns:a16="http://schemas.microsoft.com/office/drawing/2014/main" id="{1BCDF2FB-7A60-4C66-8F7B-E075C795C1D5}"/>
              </a:ext>
            </a:extLst>
          </p:cNvPr>
          <p:cNvSpPr>
            <a:spLocks noChangeAspect="1"/>
          </p:cNvSpPr>
          <p:nvPr userDrawn="1"/>
        </p:nvSpPr>
        <p:spPr>
          <a:xfrm>
            <a:off x="1472184" y="941832"/>
            <a:ext cx="1600200" cy="1600200"/>
          </a:xfrm>
          <a:prstGeom prst="diamond">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0FEF2CCD-FA67-AD4C-90A4-33790735097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9681" y="1701643"/>
            <a:ext cx="12524564" cy="3322844"/>
          </a:xfrm>
          <a:prstGeom prst="rect">
            <a:avLst/>
          </a:prstGeom>
        </p:spPr>
      </p:pic>
      <p:pic>
        <p:nvPicPr>
          <p:cNvPr id="8" name="Graphic 7">
            <a:extLst>
              <a:ext uri="{FF2B5EF4-FFF2-40B4-BE49-F238E27FC236}">
                <a16:creationId xmlns:a16="http://schemas.microsoft.com/office/drawing/2014/main" id="{CACD5791-03B1-B448-A1F2-6E17E58441D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69681" y="1701643"/>
            <a:ext cx="12524564" cy="3351244"/>
          </a:xfrm>
          <a:prstGeom prst="rect">
            <a:avLst/>
          </a:prstGeom>
        </p:spPr>
      </p:pic>
      <p:sp>
        <p:nvSpPr>
          <p:cNvPr id="2" name="Graphic 11">
            <a:extLst>
              <a:ext uri="{FF2B5EF4-FFF2-40B4-BE49-F238E27FC236}">
                <a16:creationId xmlns:a16="http://schemas.microsoft.com/office/drawing/2014/main" id="{F999B271-6869-6B49-92E2-BB4C25CD8AD6}"/>
              </a:ext>
            </a:extLst>
          </p:cNvPr>
          <p:cNvSpPr/>
          <p:nvPr/>
        </p:nvSpPr>
        <p:spPr>
          <a:xfrm>
            <a:off x="-197939" y="1673506"/>
            <a:ext cx="12577905" cy="3412175"/>
          </a:xfrm>
          <a:custGeom>
            <a:avLst/>
            <a:gdLst>
              <a:gd name="connsiteX0" fmla="*/ 12406774 w 12577905"/>
              <a:gd name="connsiteY0" fmla="*/ 179019 h 3412175"/>
              <a:gd name="connsiteX1" fmla="*/ 9347750 w 12577905"/>
              <a:gd name="connsiteY1" fmla="*/ 3238674 h 3412175"/>
              <a:gd name="connsiteX2" fmla="*/ 6289900 w 12577905"/>
              <a:gd name="connsiteY2" fmla="*/ 179019 h 3412175"/>
              <a:gd name="connsiteX3" fmla="*/ 3230876 w 12577905"/>
              <a:gd name="connsiteY3" fmla="*/ 3238674 h 3412175"/>
              <a:gd name="connsiteX4" fmla="*/ 179107 w 12577905"/>
              <a:gd name="connsiteY4" fmla="*/ 184671 h 3412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77905" h="3412175">
                <a:moveTo>
                  <a:pt x="12406774" y="179019"/>
                </a:moveTo>
                <a:lnTo>
                  <a:pt x="9347750" y="3238674"/>
                </a:lnTo>
                <a:lnTo>
                  <a:pt x="6289900" y="179019"/>
                </a:lnTo>
                <a:lnTo>
                  <a:pt x="3230876" y="3238674"/>
                </a:lnTo>
                <a:lnTo>
                  <a:pt x="179107" y="184671"/>
                </a:lnTo>
              </a:path>
            </a:pathLst>
          </a:custGeom>
          <a:noFill/>
          <a:ln w="213217" cap="sq">
            <a:solidFill>
              <a:schemeClr val="accent2"/>
            </a:solidFill>
            <a:prstDash val="solid"/>
            <a:miter/>
          </a:ln>
        </p:spPr>
        <p:txBody>
          <a:bodyPr rtlCol="0" anchor="ctr"/>
          <a:lstStyle/>
          <a:p>
            <a:endParaRPr lang="en-US" dirty="0"/>
          </a:p>
        </p:txBody>
      </p:sp>
      <p:sp>
        <p:nvSpPr>
          <p:cNvPr id="3" name="Graphic 9">
            <a:extLst>
              <a:ext uri="{FF2B5EF4-FFF2-40B4-BE49-F238E27FC236}">
                <a16:creationId xmlns:a16="http://schemas.microsoft.com/office/drawing/2014/main" id="{0D74884F-79A7-6A4E-A240-70D5AA177CA7}"/>
              </a:ext>
            </a:extLst>
          </p:cNvPr>
          <p:cNvSpPr/>
          <p:nvPr/>
        </p:nvSpPr>
        <p:spPr>
          <a:xfrm>
            <a:off x="-198116" y="1633376"/>
            <a:ext cx="12577951" cy="3416058"/>
          </a:xfrm>
          <a:custGeom>
            <a:avLst/>
            <a:gdLst>
              <a:gd name="connsiteX0" fmla="*/ 179413 w 12577950"/>
              <a:gd name="connsiteY0" fmla="*/ 3236854 h 3416057"/>
              <a:gd name="connsiteX1" fmla="*/ 3229086 w 12577950"/>
              <a:gd name="connsiteY1" fmla="*/ 179376 h 3416057"/>
              <a:gd name="connsiteX2" fmla="*/ 6301608 w 12577950"/>
              <a:gd name="connsiteY2" fmla="*/ 3236854 h 3416057"/>
              <a:gd name="connsiteX3" fmla="*/ 9351173 w 12577950"/>
              <a:gd name="connsiteY3" fmla="*/ 179376 h 3416057"/>
              <a:gd name="connsiteX4" fmla="*/ 12403515 w 12577950"/>
              <a:gd name="connsiteY4" fmla="*/ 3219561 h 3416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77950" h="3416057">
                <a:moveTo>
                  <a:pt x="179413" y="3236854"/>
                </a:moveTo>
                <a:lnTo>
                  <a:pt x="3229086" y="179376"/>
                </a:lnTo>
                <a:lnTo>
                  <a:pt x="6301608" y="3236854"/>
                </a:lnTo>
                <a:lnTo>
                  <a:pt x="9351173" y="179376"/>
                </a:lnTo>
                <a:lnTo>
                  <a:pt x="12403515" y="3219561"/>
                </a:lnTo>
              </a:path>
            </a:pathLst>
          </a:custGeom>
          <a:noFill/>
          <a:ln w="213399" cap="sq">
            <a:solidFill>
              <a:schemeClr val="accent2"/>
            </a:solidFill>
            <a:prstDash val="solid"/>
            <a:miter/>
          </a:ln>
        </p:spPr>
        <p:txBody>
          <a:bodyPr rtlCol="0" anchor="ctr"/>
          <a:lstStyle/>
          <a:p>
            <a:endParaRPr lang="en-US" dirty="0"/>
          </a:p>
        </p:txBody>
      </p:sp>
      <p:sp>
        <p:nvSpPr>
          <p:cNvPr id="11" name="Grow Diamond">
            <a:extLst>
              <a:ext uri="{FF2B5EF4-FFF2-40B4-BE49-F238E27FC236}">
                <a16:creationId xmlns:a16="http://schemas.microsoft.com/office/drawing/2014/main" id="{754C3CA6-9BE1-470B-961A-F37FE53DA704}"/>
              </a:ext>
            </a:extLst>
          </p:cNvPr>
          <p:cNvSpPr/>
          <p:nvPr userDrawn="1"/>
        </p:nvSpPr>
        <p:spPr>
          <a:xfrm>
            <a:off x="1593682" y="-1149518"/>
            <a:ext cx="9004635" cy="9004635"/>
          </a:xfrm>
          <a:prstGeom prst="diamond">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4">
            <a:extLst>
              <a:ext uri="{FF2B5EF4-FFF2-40B4-BE49-F238E27FC236}">
                <a16:creationId xmlns:a16="http://schemas.microsoft.com/office/drawing/2014/main" id="{43ECAC71-F538-43BF-B124-4CD821EF77DA}"/>
              </a:ext>
            </a:extLst>
          </p:cNvPr>
          <p:cNvSpPr>
            <a:spLocks noGrp="1"/>
          </p:cNvSpPr>
          <p:nvPr>
            <p:ph type="body" sz="quarter" idx="11"/>
          </p:nvPr>
        </p:nvSpPr>
        <p:spPr>
          <a:xfrm>
            <a:off x="3347659" y="2968342"/>
            <a:ext cx="5486400" cy="746125"/>
          </a:xfrm>
          <a:prstGeom prst="rect">
            <a:avLst/>
          </a:prstGeom>
        </p:spPr>
        <p:txBody>
          <a:bodyPr anchor="ctr"/>
          <a:lstStyle>
            <a:lvl1pPr marL="0" indent="0" algn="ctr">
              <a:buNone/>
              <a:defRPr sz="4800">
                <a:solidFill>
                  <a:schemeClr val="accent2"/>
                </a:solidFill>
                <a:latin typeface="+mn-lt"/>
              </a:defRPr>
            </a:lvl1pPr>
          </a:lstStyle>
          <a:p>
            <a:pPr lvl="0"/>
            <a:r>
              <a:rPr lang="en-US"/>
              <a:t>Click to edit Master text styles</a:t>
            </a:r>
          </a:p>
        </p:txBody>
      </p:sp>
      <p:sp>
        <p:nvSpPr>
          <p:cNvPr id="17" name="Text Placeholder 14">
            <a:extLst>
              <a:ext uri="{FF2B5EF4-FFF2-40B4-BE49-F238E27FC236}">
                <a16:creationId xmlns:a16="http://schemas.microsoft.com/office/drawing/2014/main" id="{7F7B7238-9C5D-4CE1-9708-8B1762AFD837}"/>
              </a:ext>
            </a:extLst>
          </p:cNvPr>
          <p:cNvSpPr>
            <a:spLocks noGrp="1"/>
          </p:cNvSpPr>
          <p:nvPr>
            <p:ph type="body" sz="quarter" idx="12"/>
          </p:nvPr>
        </p:nvSpPr>
        <p:spPr>
          <a:xfrm>
            <a:off x="3347659" y="4679824"/>
            <a:ext cx="5486400" cy="746125"/>
          </a:xfrm>
          <a:prstGeom prst="rect">
            <a:avLst/>
          </a:prstGeom>
        </p:spPr>
        <p:txBody>
          <a:bodyPr anchor="ctr"/>
          <a:lstStyle>
            <a:lvl1pPr marL="0" indent="0" algn="ctr">
              <a:buNone/>
              <a:defRPr sz="4800">
                <a:solidFill>
                  <a:schemeClr val="accent2"/>
                </a:solidFill>
                <a:latin typeface="+mn-lt"/>
              </a:defRPr>
            </a:lvl1pPr>
          </a:lstStyle>
          <a:p>
            <a:pPr lvl="0"/>
            <a:r>
              <a:rPr lang="en-US"/>
              <a:t>Click to edit Master text styles</a:t>
            </a:r>
          </a:p>
        </p:txBody>
      </p:sp>
      <p:sp>
        <p:nvSpPr>
          <p:cNvPr id="18" name="Title 17">
            <a:extLst>
              <a:ext uri="{FF2B5EF4-FFF2-40B4-BE49-F238E27FC236}">
                <a16:creationId xmlns:a16="http://schemas.microsoft.com/office/drawing/2014/main" id="{DF32274B-4378-47A1-A6CE-EDCD5600602B}"/>
              </a:ext>
            </a:extLst>
          </p:cNvPr>
          <p:cNvSpPr>
            <a:spLocks noGrp="1"/>
          </p:cNvSpPr>
          <p:nvPr>
            <p:ph type="title" hasCustomPrompt="1"/>
          </p:nvPr>
        </p:nvSpPr>
        <p:spPr>
          <a:xfrm>
            <a:off x="3346704" y="1325880"/>
            <a:ext cx="5486400" cy="749808"/>
          </a:xfrm>
          <a:prstGeom prst="rect">
            <a:avLst/>
          </a:prstGeom>
        </p:spPr>
        <p:txBody>
          <a:bodyPr anchor="ctr"/>
          <a:lstStyle>
            <a:lvl1pPr algn="ctr">
              <a:defRPr sz="4800">
                <a:solidFill>
                  <a:schemeClr val="accent2"/>
                </a:solidFill>
              </a:defRPr>
            </a:lvl1pPr>
          </a:lstStyle>
          <a:p>
            <a:r>
              <a:rPr lang="en-US" dirty="0"/>
              <a:t>Add a Slide Title - 1</a:t>
            </a:r>
          </a:p>
        </p:txBody>
      </p:sp>
      <p:cxnSp>
        <p:nvCxnSpPr>
          <p:cNvPr id="20" name="Straight Connector 19">
            <a:extLst>
              <a:ext uri="{FF2B5EF4-FFF2-40B4-BE49-F238E27FC236}">
                <a16:creationId xmlns:a16="http://schemas.microsoft.com/office/drawing/2014/main" id="{42AB59A1-06C5-4440-B3BE-11F6BC8D8749}"/>
              </a:ext>
            </a:extLst>
          </p:cNvPr>
          <p:cNvCxnSpPr>
            <a:cxnSpLocks/>
          </p:cNvCxnSpPr>
          <p:nvPr userDrawn="1"/>
        </p:nvCxnSpPr>
        <p:spPr>
          <a:xfrm>
            <a:off x="4107200" y="2511286"/>
            <a:ext cx="3965408" cy="28137"/>
          </a:xfrm>
          <a:prstGeom prst="line">
            <a:avLst/>
          </a:prstGeom>
          <a:ln w="152400" cap="rnd">
            <a:solidFill>
              <a:schemeClr val="accent6">
                <a:lumMod val="9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477A2E5-683D-4A17-B4ED-3D5532DE3B78}"/>
              </a:ext>
            </a:extLst>
          </p:cNvPr>
          <p:cNvCxnSpPr>
            <a:cxnSpLocks/>
          </p:cNvCxnSpPr>
          <p:nvPr userDrawn="1"/>
        </p:nvCxnSpPr>
        <p:spPr>
          <a:xfrm>
            <a:off x="4107200" y="4187952"/>
            <a:ext cx="3965408" cy="28137"/>
          </a:xfrm>
          <a:prstGeom prst="line">
            <a:avLst/>
          </a:prstGeom>
          <a:ln w="152400" cap="rnd">
            <a:solidFill>
              <a:schemeClr val="accent6">
                <a:lumMod val="90000"/>
              </a:schemeClr>
            </a:solidFill>
            <a:prstDash val="sysDot"/>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462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20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2000"/>
                                        <p:tgtEl>
                                          <p:spTgt spid="8"/>
                                        </p:tgtEl>
                                      </p:cBhvr>
                                    </p:animEffect>
                                  </p:childTnLst>
                                </p:cTn>
                              </p:par>
                              <p:par>
                                <p:cTn id="11" presetID="16" presetClass="entr" presetSubtype="21" fill="hold" grpId="0" nodeType="withEffect">
                                  <p:stCondLst>
                                    <p:cond delay="50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1500"/>
                                        <p:tgtEl>
                                          <p:spTgt spid="3"/>
                                        </p:tgtEl>
                                      </p:cBhvr>
                                    </p:animEffect>
                                  </p:childTnLst>
                                </p:cTn>
                              </p:par>
                              <p:par>
                                <p:cTn id="14" presetID="16" presetClass="entr" presetSubtype="21" fill="hold" nodeType="with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1500"/>
                                        <p:tgtEl>
                                          <p:spTgt spid="6"/>
                                        </p:tgtEl>
                                      </p:cBhvr>
                                    </p:animEffect>
                                  </p:childTnLst>
                                </p:cTn>
                              </p:par>
                            </p:childTnLst>
                          </p:cTn>
                        </p:par>
                        <p:par>
                          <p:cTn id="17" fill="hold">
                            <p:stCondLst>
                              <p:cond delay="2000"/>
                            </p:stCondLst>
                            <p:childTnLst>
                              <p:par>
                                <p:cTn id="18" presetID="16" presetClass="entr" presetSubtype="37"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arn(outVertical)">
                                      <p:cBhvr>
                                        <p:cTn id="20" dur="1000"/>
                                        <p:tgtEl>
                                          <p:spTgt spid="11"/>
                                        </p:tgtEl>
                                      </p:cBhvr>
                                    </p:animEffect>
                                  </p:childTnLst>
                                </p:cTn>
                              </p:par>
                              <p:par>
                                <p:cTn id="21" presetID="10" presetClass="entr" presetSubtype="0" fill="hold" grpId="0" nodeType="withEffect">
                                  <p:stCondLst>
                                    <p:cond delay="500"/>
                                  </p:stCondLst>
                                  <p:iterate type="wd">
                                    <p:tmPct val="0"/>
                                  </p:iterate>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xit" presetSubtype="0" fill="hold" grpId="1" nodeType="withEffect">
                                  <p:stCondLst>
                                    <p:cond delay="3250"/>
                                  </p:stCondLst>
                                  <p:iterate type="wd">
                                    <p:tmPct val="0"/>
                                  </p:iterate>
                                  <p:childTnLst>
                                    <p:animEffect transition="out" filter="fade">
                                      <p:cBhvr>
                                        <p:cTn id="25" dur="500"/>
                                        <p:tgtEl>
                                          <p:spTgt spid="18"/>
                                        </p:tgtEl>
                                      </p:cBhvr>
                                    </p:animEffect>
                                    <p:set>
                                      <p:cBhvr>
                                        <p:cTn id="26" dur="1" fill="hold">
                                          <p:stCondLst>
                                            <p:cond delay="499"/>
                                          </p:stCondLst>
                                        </p:cTn>
                                        <p:tgtEl>
                                          <p:spTgt spid="18"/>
                                        </p:tgtEl>
                                        <p:attrNameLst>
                                          <p:attrName>style.visibility</p:attrName>
                                        </p:attrNameLst>
                                      </p:cBhvr>
                                      <p:to>
                                        <p:strVal val="hidden"/>
                                      </p:to>
                                    </p:set>
                                  </p:childTnLst>
                                </p:cTn>
                              </p:par>
                              <p:par>
                                <p:cTn id="27" presetID="10" presetClass="entr" presetSubtype="0" fill="hold" nodeType="withEffect">
                                  <p:stCondLst>
                                    <p:cond delay="75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10" presetClass="exit" presetSubtype="0" fill="hold" nodeType="withEffect">
                                  <p:stCondLst>
                                    <p:cond delay="3500"/>
                                  </p:stCondLst>
                                  <p:childTnLst>
                                    <p:animEffect transition="out" filter="fade">
                                      <p:cBhvr>
                                        <p:cTn id="31" dur="500"/>
                                        <p:tgtEl>
                                          <p:spTgt spid="20"/>
                                        </p:tgtEl>
                                      </p:cBhvr>
                                    </p:animEffect>
                                    <p:set>
                                      <p:cBhvr>
                                        <p:cTn id="32" dur="1" fill="hold">
                                          <p:stCondLst>
                                            <p:cond delay="499"/>
                                          </p:stCondLst>
                                        </p:cTn>
                                        <p:tgtEl>
                                          <p:spTgt spid="20"/>
                                        </p:tgtEl>
                                        <p:attrNameLst>
                                          <p:attrName>style.visibility</p:attrName>
                                        </p:attrNameLst>
                                      </p:cBhvr>
                                      <p:to>
                                        <p:strVal val="hidden"/>
                                      </p:to>
                                    </p:set>
                                  </p:childTnLst>
                                </p:cTn>
                              </p:par>
                              <p:par>
                                <p:cTn id="33" presetID="10" presetClass="entr" presetSubtype="0" fill="hold" grpId="2" nodeType="withEffect">
                                  <p:stCondLst>
                                    <p:cond delay="1000"/>
                                  </p:stCondLst>
                                  <p:iterate type="lt">
                                    <p:tmPct val="0"/>
                                  </p:iterate>
                                  <p:childTnLst>
                                    <p:set>
                                      <p:cBhvr>
                                        <p:cTn id="34" dur="1" fill="hold">
                                          <p:stCondLst>
                                            <p:cond delay="0"/>
                                          </p:stCondLst>
                                        </p:cTn>
                                        <p:tgtEl>
                                          <p:spTgt spid="16">
                                            <p:txEl>
                                              <p:pRg st="0" end="0"/>
                                            </p:txEl>
                                          </p:spTgt>
                                        </p:tgtEl>
                                        <p:attrNameLst>
                                          <p:attrName>style.visibility</p:attrName>
                                        </p:attrNameLst>
                                      </p:cBhvr>
                                      <p:to>
                                        <p:strVal val="visible"/>
                                      </p:to>
                                    </p:set>
                                    <p:animEffect transition="in" filter="fade">
                                      <p:cBhvr>
                                        <p:cTn id="35" dur="500"/>
                                        <p:tgtEl>
                                          <p:spTgt spid="16">
                                            <p:txEl>
                                              <p:pRg st="0" end="0"/>
                                            </p:txEl>
                                          </p:spTgt>
                                        </p:tgtEl>
                                      </p:cBhvr>
                                    </p:animEffect>
                                  </p:childTnLst>
                                </p:cTn>
                              </p:par>
                              <p:par>
                                <p:cTn id="36" presetID="26" presetClass="emph" presetSubtype="0" fill="hold" grpId="0" nodeType="withEffect">
                                  <p:stCondLst>
                                    <p:cond delay="1500"/>
                                  </p:stCondLst>
                                  <p:iterate type="lt">
                                    <p:tmPct val="10000"/>
                                  </p:iterate>
                                  <p:childTnLst>
                                    <p:animEffect transition="out" filter="fade">
                                      <p:cBhvr>
                                        <p:cTn id="37" dur="500" tmFilter="0, 0; .2, .5; .8, .5; 1, 0"/>
                                        <p:tgtEl>
                                          <p:spTgt spid="16">
                                            <p:txEl>
                                              <p:pRg st="0" end="0"/>
                                            </p:txEl>
                                          </p:spTgt>
                                        </p:tgtEl>
                                      </p:cBhvr>
                                    </p:animEffect>
                                    <p:animScale>
                                      <p:cBhvr>
                                        <p:cTn id="38" dur="250" autoRev="1" fill="hold"/>
                                        <p:tgtEl>
                                          <p:spTgt spid="16">
                                            <p:txEl>
                                              <p:pRg st="0" end="0"/>
                                            </p:txEl>
                                          </p:spTgt>
                                        </p:tgtEl>
                                      </p:cBhvr>
                                      <p:by x="105000" y="105000"/>
                                    </p:animScale>
                                  </p:childTnLst>
                                </p:cTn>
                              </p:par>
                              <p:par>
                                <p:cTn id="39" presetID="26" presetClass="emph" presetSubtype="0" fill="hold" grpId="1" nodeType="withEffect">
                                  <p:stCondLst>
                                    <p:cond delay="2000"/>
                                  </p:stCondLst>
                                  <p:iterate type="lt">
                                    <p:tmPct val="10000"/>
                                  </p:iterate>
                                  <p:childTnLst>
                                    <p:animEffect transition="out" filter="fade">
                                      <p:cBhvr>
                                        <p:cTn id="40" dur="500" tmFilter="0, 0; .2, .5; .8, .5; 1, 0"/>
                                        <p:tgtEl>
                                          <p:spTgt spid="16">
                                            <p:txEl>
                                              <p:pRg st="0" end="0"/>
                                            </p:txEl>
                                          </p:spTgt>
                                        </p:tgtEl>
                                      </p:cBhvr>
                                    </p:animEffect>
                                    <p:animScale>
                                      <p:cBhvr>
                                        <p:cTn id="41" dur="250" autoRev="1" fill="hold"/>
                                        <p:tgtEl>
                                          <p:spTgt spid="16">
                                            <p:txEl>
                                              <p:pRg st="0" end="0"/>
                                            </p:txEl>
                                          </p:spTgt>
                                        </p:tgtEl>
                                      </p:cBhvr>
                                      <p:by x="105000" y="105000"/>
                                    </p:animScale>
                                  </p:childTnLst>
                                </p:cTn>
                              </p:par>
                              <p:par>
                                <p:cTn id="42" presetID="26" presetClass="emph" presetSubtype="0" fill="hold" grpId="3" nodeType="withEffect">
                                  <p:stCondLst>
                                    <p:cond delay="2500"/>
                                  </p:stCondLst>
                                  <p:iterate type="lt">
                                    <p:tmPct val="10000"/>
                                  </p:iterate>
                                  <p:childTnLst>
                                    <p:animEffect transition="out" filter="fade">
                                      <p:cBhvr>
                                        <p:cTn id="43" dur="500" tmFilter="0, 0; .2, .5; .8, .5; 1, 0"/>
                                        <p:tgtEl>
                                          <p:spTgt spid="16">
                                            <p:txEl>
                                              <p:pRg st="0" end="0"/>
                                            </p:txEl>
                                          </p:spTgt>
                                        </p:tgtEl>
                                      </p:cBhvr>
                                    </p:animEffect>
                                    <p:animScale>
                                      <p:cBhvr>
                                        <p:cTn id="44" dur="250" autoRev="1" fill="hold"/>
                                        <p:tgtEl>
                                          <p:spTgt spid="16">
                                            <p:txEl>
                                              <p:pRg st="0" end="0"/>
                                            </p:txEl>
                                          </p:spTgt>
                                        </p:tgtEl>
                                      </p:cBhvr>
                                      <p:by x="105000" y="105000"/>
                                    </p:animScale>
                                  </p:childTnLst>
                                </p:cTn>
                              </p:par>
                              <p:par>
                                <p:cTn id="45" presetID="10" presetClass="exit" presetSubtype="0" fill="hold" grpId="4" nodeType="withEffect">
                                  <p:stCondLst>
                                    <p:cond delay="3750"/>
                                  </p:stCondLst>
                                  <p:iterate type="lt">
                                    <p:tmPct val="0"/>
                                  </p:iterate>
                                  <p:childTnLst>
                                    <p:animEffect transition="out" filter="fade">
                                      <p:cBhvr>
                                        <p:cTn id="46" dur="500"/>
                                        <p:tgtEl>
                                          <p:spTgt spid="16">
                                            <p:txEl>
                                              <p:pRg st="0" end="0"/>
                                            </p:txEl>
                                          </p:spTgt>
                                        </p:tgtEl>
                                      </p:cBhvr>
                                    </p:animEffect>
                                    <p:set>
                                      <p:cBhvr>
                                        <p:cTn id="47" dur="1" fill="hold">
                                          <p:stCondLst>
                                            <p:cond delay="499"/>
                                          </p:stCondLst>
                                        </p:cTn>
                                        <p:tgtEl>
                                          <p:spTgt spid="16">
                                            <p:txEl>
                                              <p:pRg st="0" end="0"/>
                                            </p:txEl>
                                          </p:spTgt>
                                        </p:tgtEl>
                                        <p:attrNameLst>
                                          <p:attrName>style.visibility</p:attrName>
                                        </p:attrNameLst>
                                      </p:cBhvr>
                                      <p:to>
                                        <p:strVal val="hidden"/>
                                      </p:to>
                                    </p:set>
                                  </p:childTnLst>
                                </p:cTn>
                              </p:par>
                              <p:par>
                                <p:cTn id="48" presetID="10" presetClass="entr" presetSubtype="0" fill="hold" nodeType="withEffect">
                                  <p:stCondLst>
                                    <p:cond delay="125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500"/>
                                        <p:tgtEl>
                                          <p:spTgt spid="30"/>
                                        </p:tgtEl>
                                      </p:cBhvr>
                                    </p:animEffect>
                                  </p:childTnLst>
                                </p:cTn>
                              </p:par>
                              <p:par>
                                <p:cTn id="51" presetID="10" presetClass="exit" presetSubtype="0" fill="hold" nodeType="withEffect">
                                  <p:stCondLst>
                                    <p:cond delay="4000"/>
                                  </p:stCondLst>
                                  <p:childTnLst>
                                    <p:animEffect transition="out" filter="fade">
                                      <p:cBhvr>
                                        <p:cTn id="52" dur="500"/>
                                        <p:tgtEl>
                                          <p:spTgt spid="30"/>
                                        </p:tgtEl>
                                      </p:cBhvr>
                                    </p:animEffect>
                                    <p:set>
                                      <p:cBhvr>
                                        <p:cTn id="53" dur="1" fill="hold">
                                          <p:stCondLst>
                                            <p:cond delay="499"/>
                                          </p:stCondLst>
                                        </p:cTn>
                                        <p:tgtEl>
                                          <p:spTgt spid="30"/>
                                        </p:tgtEl>
                                        <p:attrNameLst>
                                          <p:attrName>style.visibility</p:attrName>
                                        </p:attrNameLst>
                                      </p:cBhvr>
                                      <p:to>
                                        <p:strVal val="hidden"/>
                                      </p:to>
                                    </p:set>
                                  </p:childTnLst>
                                </p:cTn>
                              </p:par>
                              <p:par>
                                <p:cTn id="54" presetID="10" presetClass="entr" presetSubtype="0" fill="hold" grpId="0" nodeType="withEffect">
                                  <p:stCondLst>
                                    <p:cond delay="1500"/>
                                  </p:stCondLst>
                                  <p:iterate type="lt">
                                    <p:tmPct val="0"/>
                                  </p:iterate>
                                  <p:childTnLst>
                                    <p:set>
                                      <p:cBhvr>
                                        <p:cTn id="55" dur="1" fill="hold">
                                          <p:stCondLst>
                                            <p:cond delay="0"/>
                                          </p:stCondLst>
                                        </p:cTn>
                                        <p:tgtEl>
                                          <p:spTgt spid="17">
                                            <p:txEl>
                                              <p:pRg st="0" end="0"/>
                                            </p:txEl>
                                          </p:spTgt>
                                        </p:tgtEl>
                                        <p:attrNameLst>
                                          <p:attrName>style.visibility</p:attrName>
                                        </p:attrNameLst>
                                      </p:cBhvr>
                                      <p:to>
                                        <p:strVal val="visible"/>
                                      </p:to>
                                    </p:set>
                                    <p:animEffect transition="in" filter="fade">
                                      <p:cBhvr>
                                        <p:cTn id="56" dur="500"/>
                                        <p:tgtEl>
                                          <p:spTgt spid="17">
                                            <p:txEl>
                                              <p:pRg st="0" end="0"/>
                                            </p:txEl>
                                          </p:spTgt>
                                        </p:tgtEl>
                                      </p:cBhvr>
                                    </p:animEffect>
                                  </p:childTnLst>
                                </p:cTn>
                              </p:par>
                              <p:par>
                                <p:cTn id="57" presetID="26" presetClass="emph" presetSubtype="0" fill="hold" grpId="1" nodeType="withEffect">
                                  <p:stCondLst>
                                    <p:cond delay="2000"/>
                                  </p:stCondLst>
                                  <p:iterate type="lt">
                                    <p:tmPct val="10000"/>
                                  </p:iterate>
                                  <p:childTnLst>
                                    <p:animEffect transition="out" filter="fade">
                                      <p:cBhvr>
                                        <p:cTn id="58" dur="500" tmFilter="0, 0; .2, .5; .8, .5; 1, 0"/>
                                        <p:tgtEl>
                                          <p:spTgt spid="17">
                                            <p:txEl>
                                              <p:pRg st="0" end="0"/>
                                            </p:txEl>
                                          </p:spTgt>
                                        </p:tgtEl>
                                      </p:cBhvr>
                                    </p:animEffect>
                                    <p:animScale>
                                      <p:cBhvr>
                                        <p:cTn id="59" dur="250" autoRev="1" fill="hold"/>
                                        <p:tgtEl>
                                          <p:spTgt spid="17">
                                            <p:txEl>
                                              <p:pRg st="0" end="0"/>
                                            </p:txEl>
                                          </p:spTgt>
                                        </p:tgtEl>
                                      </p:cBhvr>
                                      <p:by x="105000" y="105000"/>
                                    </p:animScale>
                                  </p:childTnLst>
                                </p:cTn>
                              </p:par>
                              <p:par>
                                <p:cTn id="60" presetID="26" presetClass="emph" presetSubtype="0" fill="hold" grpId="2" nodeType="withEffect">
                                  <p:stCondLst>
                                    <p:cond delay="2500"/>
                                  </p:stCondLst>
                                  <p:iterate type="lt">
                                    <p:tmPct val="10000"/>
                                  </p:iterate>
                                  <p:childTnLst>
                                    <p:animEffect transition="out" filter="fade">
                                      <p:cBhvr>
                                        <p:cTn id="61" dur="500" tmFilter="0, 0; .2, .5; .8, .5; 1, 0"/>
                                        <p:tgtEl>
                                          <p:spTgt spid="17">
                                            <p:txEl>
                                              <p:pRg st="0" end="0"/>
                                            </p:txEl>
                                          </p:spTgt>
                                        </p:tgtEl>
                                      </p:cBhvr>
                                    </p:animEffect>
                                    <p:animScale>
                                      <p:cBhvr>
                                        <p:cTn id="62" dur="250" autoRev="1" fill="hold"/>
                                        <p:tgtEl>
                                          <p:spTgt spid="17">
                                            <p:txEl>
                                              <p:pRg st="0" end="0"/>
                                            </p:txEl>
                                          </p:spTgt>
                                        </p:tgtEl>
                                      </p:cBhvr>
                                      <p:by x="105000" y="105000"/>
                                    </p:animScale>
                                  </p:childTnLst>
                                </p:cTn>
                              </p:par>
                              <p:par>
                                <p:cTn id="63" presetID="26" presetClass="emph" presetSubtype="0" fill="hold" grpId="3" nodeType="withEffect">
                                  <p:stCondLst>
                                    <p:cond delay="3000"/>
                                  </p:stCondLst>
                                  <p:iterate type="lt">
                                    <p:tmPct val="10000"/>
                                  </p:iterate>
                                  <p:childTnLst>
                                    <p:animEffect transition="out" filter="fade">
                                      <p:cBhvr>
                                        <p:cTn id="64" dur="500" tmFilter="0, 0; .2, .5; .8, .5; 1, 0"/>
                                        <p:tgtEl>
                                          <p:spTgt spid="17">
                                            <p:txEl>
                                              <p:pRg st="0" end="0"/>
                                            </p:txEl>
                                          </p:spTgt>
                                        </p:tgtEl>
                                      </p:cBhvr>
                                    </p:animEffect>
                                    <p:animScale>
                                      <p:cBhvr>
                                        <p:cTn id="65" dur="250" autoRev="1" fill="hold"/>
                                        <p:tgtEl>
                                          <p:spTgt spid="17">
                                            <p:txEl>
                                              <p:pRg st="0" end="0"/>
                                            </p:txEl>
                                          </p:spTgt>
                                        </p:tgtEl>
                                      </p:cBhvr>
                                      <p:by x="105000" y="105000"/>
                                    </p:animScale>
                                  </p:childTnLst>
                                </p:cTn>
                              </p:par>
                              <p:par>
                                <p:cTn id="66" presetID="10" presetClass="exit" presetSubtype="0" fill="hold" grpId="4" nodeType="withEffect">
                                  <p:stCondLst>
                                    <p:cond delay="4250"/>
                                  </p:stCondLst>
                                  <p:iterate type="lt">
                                    <p:tmPct val="0"/>
                                  </p:iterate>
                                  <p:childTnLst>
                                    <p:animEffect transition="out" filter="fade">
                                      <p:cBhvr>
                                        <p:cTn id="67" dur="500"/>
                                        <p:tgtEl>
                                          <p:spTgt spid="17">
                                            <p:txEl>
                                              <p:pRg st="0" end="0"/>
                                            </p:txEl>
                                          </p:spTgt>
                                        </p:tgtEl>
                                      </p:cBhvr>
                                    </p:animEffect>
                                    <p:set>
                                      <p:cBhvr>
                                        <p:cTn id="68" dur="1" fill="hold">
                                          <p:stCondLst>
                                            <p:cond delay="499"/>
                                          </p:stCondLst>
                                        </p:cTn>
                                        <p:tgtEl>
                                          <p:spTgt spid="17">
                                            <p:txEl>
                                              <p:pRg st="0" end="0"/>
                                            </p:txEl>
                                          </p:spTgt>
                                        </p:tgtEl>
                                        <p:attrNameLst>
                                          <p:attrName>style.visibility</p:attrName>
                                        </p:attrNameLst>
                                      </p:cBhvr>
                                      <p:to>
                                        <p:strVal val="hidden"/>
                                      </p:to>
                                    </p:set>
                                  </p:childTnLst>
                                </p:cTn>
                              </p:par>
                              <p:par>
                                <p:cTn id="69" presetID="10" presetClass="entr" presetSubtype="0"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par>
                                <p:cTn id="72" presetID="10" presetClass="exit" presetSubtype="0" fill="hold" grpId="2" nodeType="withEffect">
                                  <p:stCondLst>
                                    <p:cond delay="500"/>
                                  </p:stCondLst>
                                  <p:childTnLst>
                                    <p:animEffect transition="out" filter="fade">
                                      <p:cBhvr>
                                        <p:cTn id="73" dur="500"/>
                                        <p:tgtEl>
                                          <p:spTgt spid="24"/>
                                        </p:tgtEl>
                                      </p:cBhvr>
                                    </p:animEffect>
                                    <p:set>
                                      <p:cBhvr>
                                        <p:cTn id="74" dur="1" fill="hold">
                                          <p:stCondLst>
                                            <p:cond delay="499"/>
                                          </p:stCondLst>
                                        </p:cTn>
                                        <p:tgtEl>
                                          <p:spTgt spid="24"/>
                                        </p:tgtEl>
                                        <p:attrNameLst>
                                          <p:attrName>style.visibility</p:attrName>
                                        </p:attrNameLst>
                                      </p:cBhvr>
                                      <p:to>
                                        <p:strVal val="hidden"/>
                                      </p:to>
                                    </p:set>
                                  </p:childTnLst>
                                </p:cTn>
                              </p:par>
                              <p:par>
                                <p:cTn id="75" presetID="10" presetClass="entr" presetSubtype="0" fill="hold" grpId="3" nodeType="withEffect">
                                  <p:stCondLst>
                                    <p:cond delay="100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par>
                                <p:cTn id="78" presetID="10" presetClass="exit" presetSubtype="0" fill="hold" grpId="4" nodeType="withEffect">
                                  <p:stCondLst>
                                    <p:cond delay="1500"/>
                                  </p:stCondLst>
                                  <p:childTnLst>
                                    <p:animEffect transition="out" filter="fade">
                                      <p:cBhvr>
                                        <p:cTn id="79" dur="500"/>
                                        <p:tgtEl>
                                          <p:spTgt spid="24"/>
                                        </p:tgtEl>
                                      </p:cBhvr>
                                    </p:animEffect>
                                    <p:set>
                                      <p:cBhvr>
                                        <p:cTn id="80" dur="1" fill="hold">
                                          <p:stCondLst>
                                            <p:cond delay="499"/>
                                          </p:stCondLst>
                                        </p:cTn>
                                        <p:tgtEl>
                                          <p:spTgt spid="24"/>
                                        </p:tgtEl>
                                        <p:attrNameLst>
                                          <p:attrName>style.visibility</p:attrName>
                                        </p:attrNameLst>
                                      </p:cBhvr>
                                      <p:to>
                                        <p:strVal val="hidden"/>
                                      </p:to>
                                    </p:set>
                                  </p:childTnLst>
                                </p:cTn>
                              </p:par>
                              <p:par>
                                <p:cTn id="81" presetID="10" presetClass="entr" presetSubtype="0" fill="hold" grpId="5" nodeType="withEffect">
                                  <p:stCondLst>
                                    <p:cond delay="200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xit" presetSubtype="0" fill="hold" grpId="6" nodeType="withEffect">
                                  <p:stCondLst>
                                    <p:cond delay="2500"/>
                                  </p:stCondLst>
                                  <p:childTnLst>
                                    <p:animEffect transition="out" filter="fade">
                                      <p:cBhvr>
                                        <p:cTn id="85" dur="500"/>
                                        <p:tgtEl>
                                          <p:spTgt spid="24"/>
                                        </p:tgtEl>
                                      </p:cBhvr>
                                    </p:animEffect>
                                    <p:set>
                                      <p:cBhvr>
                                        <p:cTn id="86" dur="1" fill="hold">
                                          <p:stCondLst>
                                            <p:cond delay="499"/>
                                          </p:stCondLst>
                                        </p:cTn>
                                        <p:tgtEl>
                                          <p:spTgt spid="24"/>
                                        </p:tgtEl>
                                        <p:attrNameLst>
                                          <p:attrName>style.visibility</p:attrName>
                                        </p:attrNameLst>
                                      </p:cBhvr>
                                      <p:to>
                                        <p:strVal val="hidden"/>
                                      </p:to>
                                    </p:set>
                                  </p:childTnLst>
                                </p:cTn>
                              </p:par>
                              <p:par>
                                <p:cTn id="87" presetID="10" presetClass="entr" presetSubtype="0" fill="hold" grpId="7" nodeType="withEffect">
                                  <p:stCondLst>
                                    <p:cond delay="3000"/>
                                  </p:stCondLst>
                                  <p:childTnLst>
                                    <p:set>
                                      <p:cBhvr>
                                        <p:cTn id="88" dur="1" fill="hold">
                                          <p:stCondLst>
                                            <p:cond delay="0"/>
                                          </p:stCondLst>
                                        </p:cTn>
                                        <p:tgtEl>
                                          <p:spTgt spid="24"/>
                                        </p:tgtEl>
                                        <p:attrNameLst>
                                          <p:attrName>style.visibility</p:attrName>
                                        </p:attrNameLst>
                                      </p:cBhvr>
                                      <p:to>
                                        <p:strVal val="visible"/>
                                      </p:to>
                                    </p:set>
                                    <p:animEffect transition="in" filter="fade">
                                      <p:cBhvr>
                                        <p:cTn id="89" dur="500"/>
                                        <p:tgtEl>
                                          <p:spTgt spid="24"/>
                                        </p:tgtEl>
                                      </p:cBhvr>
                                    </p:animEffect>
                                  </p:childTnLst>
                                </p:cTn>
                              </p:par>
                              <p:par>
                                <p:cTn id="90" presetID="10" presetClass="exit" presetSubtype="0" fill="hold" grpId="9" nodeType="withEffect">
                                  <p:stCondLst>
                                    <p:cond delay="3500"/>
                                  </p:stCondLst>
                                  <p:childTnLst>
                                    <p:animEffect transition="out" filter="fade">
                                      <p:cBhvr>
                                        <p:cTn id="91" dur="500"/>
                                        <p:tgtEl>
                                          <p:spTgt spid="24"/>
                                        </p:tgtEl>
                                      </p:cBhvr>
                                    </p:animEffect>
                                    <p:set>
                                      <p:cBhvr>
                                        <p:cTn id="92" dur="1" fill="hold">
                                          <p:stCondLst>
                                            <p:cond delay="499"/>
                                          </p:stCondLst>
                                        </p:cTn>
                                        <p:tgtEl>
                                          <p:spTgt spid="24"/>
                                        </p:tgtEl>
                                        <p:attrNameLst>
                                          <p:attrName>style.visibility</p:attrName>
                                        </p:attrNameLst>
                                      </p:cBhvr>
                                      <p:to>
                                        <p:strVal val="hidden"/>
                                      </p:to>
                                    </p:set>
                                  </p:childTnLst>
                                </p:cTn>
                              </p:par>
                              <p:par>
                                <p:cTn id="93" presetID="10" presetClass="entr" presetSubtype="0" fill="hold" grpId="8" nodeType="withEffect">
                                  <p:stCondLst>
                                    <p:cond delay="4000"/>
                                  </p:stCondLst>
                                  <p:childTnLst>
                                    <p:set>
                                      <p:cBhvr>
                                        <p:cTn id="94" dur="1" fill="hold">
                                          <p:stCondLst>
                                            <p:cond delay="0"/>
                                          </p:stCondLst>
                                        </p:cTn>
                                        <p:tgtEl>
                                          <p:spTgt spid="24"/>
                                        </p:tgtEl>
                                        <p:attrNameLst>
                                          <p:attrName>style.visibility</p:attrName>
                                        </p:attrNameLst>
                                      </p:cBhvr>
                                      <p:to>
                                        <p:strVal val="visible"/>
                                      </p:to>
                                    </p:set>
                                    <p:animEffect transition="in" filter="fade">
                                      <p:cBhvr>
                                        <p:cTn id="95" dur="500"/>
                                        <p:tgtEl>
                                          <p:spTgt spid="24"/>
                                        </p:tgtEl>
                                      </p:cBhvr>
                                    </p:animEffect>
                                  </p:childTnLst>
                                </p:cTn>
                              </p:par>
                              <p:par>
                                <p:cTn id="96" presetID="10" presetClass="exit" presetSubtype="0" fill="hold" grpId="1" nodeType="withEffect">
                                  <p:stCondLst>
                                    <p:cond delay="4500"/>
                                  </p:stCondLst>
                                  <p:childTnLst>
                                    <p:animEffect transition="out" filter="fade">
                                      <p:cBhvr>
                                        <p:cTn id="97" dur="500"/>
                                        <p:tgtEl>
                                          <p:spTgt spid="24"/>
                                        </p:tgtEl>
                                      </p:cBhvr>
                                    </p:animEffect>
                                    <p:set>
                                      <p:cBhvr>
                                        <p:cTn id="98" dur="1" fill="hold">
                                          <p:stCondLst>
                                            <p:cond delay="499"/>
                                          </p:stCondLst>
                                        </p:cTn>
                                        <p:tgtEl>
                                          <p:spTgt spid="24"/>
                                        </p:tgtEl>
                                        <p:attrNameLst>
                                          <p:attrName>style.visibility</p:attrName>
                                        </p:attrNameLst>
                                      </p:cBhvr>
                                      <p:to>
                                        <p:strVal val="hidden"/>
                                      </p:to>
                                    </p:set>
                                  </p:childTnLst>
                                </p:cTn>
                              </p:par>
                              <p:par>
                                <p:cTn id="99" presetID="10" presetClass="entr" presetSubtype="0" fill="hold" grpId="0" nodeType="withEffect">
                                  <p:stCondLst>
                                    <p:cond delay="0"/>
                                  </p:stCondLst>
                                  <p:childTnLst>
                                    <p:set>
                                      <p:cBhvr>
                                        <p:cTn id="100" dur="1" fill="hold">
                                          <p:stCondLst>
                                            <p:cond delay="0"/>
                                          </p:stCondLst>
                                        </p:cTn>
                                        <p:tgtEl>
                                          <p:spTgt spid="26"/>
                                        </p:tgtEl>
                                        <p:attrNameLst>
                                          <p:attrName>style.visibility</p:attrName>
                                        </p:attrNameLst>
                                      </p:cBhvr>
                                      <p:to>
                                        <p:strVal val="visible"/>
                                      </p:to>
                                    </p:set>
                                    <p:animEffect transition="in" filter="fade">
                                      <p:cBhvr>
                                        <p:cTn id="101" dur="500"/>
                                        <p:tgtEl>
                                          <p:spTgt spid="26"/>
                                        </p:tgtEl>
                                      </p:cBhvr>
                                    </p:animEffect>
                                  </p:childTnLst>
                                </p:cTn>
                              </p:par>
                              <p:par>
                                <p:cTn id="102" presetID="10" presetClass="exit" presetSubtype="0" fill="hold" grpId="2" nodeType="withEffect">
                                  <p:stCondLst>
                                    <p:cond delay="500"/>
                                  </p:stCondLst>
                                  <p:childTnLst>
                                    <p:animEffect transition="out" filter="fade">
                                      <p:cBhvr>
                                        <p:cTn id="103" dur="500"/>
                                        <p:tgtEl>
                                          <p:spTgt spid="26"/>
                                        </p:tgtEl>
                                      </p:cBhvr>
                                    </p:animEffect>
                                    <p:set>
                                      <p:cBhvr>
                                        <p:cTn id="104" dur="1" fill="hold">
                                          <p:stCondLst>
                                            <p:cond delay="499"/>
                                          </p:stCondLst>
                                        </p:cTn>
                                        <p:tgtEl>
                                          <p:spTgt spid="26"/>
                                        </p:tgtEl>
                                        <p:attrNameLst>
                                          <p:attrName>style.visibility</p:attrName>
                                        </p:attrNameLst>
                                      </p:cBhvr>
                                      <p:to>
                                        <p:strVal val="hidden"/>
                                      </p:to>
                                    </p:set>
                                  </p:childTnLst>
                                </p:cTn>
                              </p:par>
                              <p:par>
                                <p:cTn id="105" presetID="10" presetClass="entr" presetSubtype="0" fill="hold" grpId="3" nodeType="withEffect">
                                  <p:stCondLst>
                                    <p:cond delay="1000"/>
                                  </p:stCondLst>
                                  <p:childTnLst>
                                    <p:set>
                                      <p:cBhvr>
                                        <p:cTn id="106" dur="1" fill="hold">
                                          <p:stCondLst>
                                            <p:cond delay="0"/>
                                          </p:stCondLst>
                                        </p:cTn>
                                        <p:tgtEl>
                                          <p:spTgt spid="26"/>
                                        </p:tgtEl>
                                        <p:attrNameLst>
                                          <p:attrName>style.visibility</p:attrName>
                                        </p:attrNameLst>
                                      </p:cBhvr>
                                      <p:to>
                                        <p:strVal val="visible"/>
                                      </p:to>
                                    </p:set>
                                    <p:animEffect transition="in" filter="fade">
                                      <p:cBhvr>
                                        <p:cTn id="107" dur="500"/>
                                        <p:tgtEl>
                                          <p:spTgt spid="26"/>
                                        </p:tgtEl>
                                      </p:cBhvr>
                                    </p:animEffect>
                                  </p:childTnLst>
                                </p:cTn>
                              </p:par>
                              <p:par>
                                <p:cTn id="108" presetID="10" presetClass="exit" presetSubtype="0" fill="hold" grpId="4" nodeType="withEffect">
                                  <p:stCondLst>
                                    <p:cond delay="1500"/>
                                  </p:stCondLst>
                                  <p:childTnLst>
                                    <p:animEffect transition="out" filter="fade">
                                      <p:cBhvr>
                                        <p:cTn id="109" dur="500"/>
                                        <p:tgtEl>
                                          <p:spTgt spid="26"/>
                                        </p:tgtEl>
                                      </p:cBhvr>
                                    </p:animEffect>
                                    <p:set>
                                      <p:cBhvr>
                                        <p:cTn id="110" dur="1" fill="hold">
                                          <p:stCondLst>
                                            <p:cond delay="499"/>
                                          </p:stCondLst>
                                        </p:cTn>
                                        <p:tgtEl>
                                          <p:spTgt spid="26"/>
                                        </p:tgtEl>
                                        <p:attrNameLst>
                                          <p:attrName>style.visibility</p:attrName>
                                        </p:attrNameLst>
                                      </p:cBhvr>
                                      <p:to>
                                        <p:strVal val="hidden"/>
                                      </p:to>
                                    </p:set>
                                  </p:childTnLst>
                                </p:cTn>
                              </p:par>
                              <p:par>
                                <p:cTn id="111" presetID="10" presetClass="entr" presetSubtype="0" fill="hold" grpId="5" nodeType="withEffect">
                                  <p:stCondLst>
                                    <p:cond delay="2000"/>
                                  </p:stCondLst>
                                  <p:childTnLst>
                                    <p:set>
                                      <p:cBhvr>
                                        <p:cTn id="112" dur="1" fill="hold">
                                          <p:stCondLst>
                                            <p:cond delay="0"/>
                                          </p:stCondLst>
                                        </p:cTn>
                                        <p:tgtEl>
                                          <p:spTgt spid="26"/>
                                        </p:tgtEl>
                                        <p:attrNameLst>
                                          <p:attrName>style.visibility</p:attrName>
                                        </p:attrNameLst>
                                      </p:cBhvr>
                                      <p:to>
                                        <p:strVal val="visible"/>
                                      </p:to>
                                    </p:set>
                                    <p:animEffect transition="in" filter="fade">
                                      <p:cBhvr>
                                        <p:cTn id="113" dur="500"/>
                                        <p:tgtEl>
                                          <p:spTgt spid="26"/>
                                        </p:tgtEl>
                                      </p:cBhvr>
                                    </p:animEffect>
                                  </p:childTnLst>
                                </p:cTn>
                              </p:par>
                              <p:par>
                                <p:cTn id="114" presetID="10" presetClass="exit" presetSubtype="0" fill="hold" grpId="6" nodeType="withEffect">
                                  <p:stCondLst>
                                    <p:cond delay="2500"/>
                                  </p:stCondLst>
                                  <p:childTnLst>
                                    <p:animEffect transition="out" filter="fade">
                                      <p:cBhvr>
                                        <p:cTn id="115" dur="500"/>
                                        <p:tgtEl>
                                          <p:spTgt spid="26"/>
                                        </p:tgtEl>
                                      </p:cBhvr>
                                    </p:animEffect>
                                    <p:set>
                                      <p:cBhvr>
                                        <p:cTn id="116" dur="1" fill="hold">
                                          <p:stCondLst>
                                            <p:cond delay="499"/>
                                          </p:stCondLst>
                                        </p:cTn>
                                        <p:tgtEl>
                                          <p:spTgt spid="26"/>
                                        </p:tgtEl>
                                        <p:attrNameLst>
                                          <p:attrName>style.visibility</p:attrName>
                                        </p:attrNameLst>
                                      </p:cBhvr>
                                      <p:to>
                                        <p:strVal val="hidden"/>
                                      </p:to>
                                    </p:set>
                                  </p:childTnLst>
                                </p:cTn>
                              </p:par>
                              <p:par>
                                <p:cTn id="117" presetID="10" presetClass="entr" presetSubtype="0" fill="hold" grpId="7" nodeType="withEffect">
                                  <p:stCondLst>
                                    <p:cond delay="3000"/>
                                  </p:stCondLst>
                                  <p:childTnLst>
                                    <p:set>
                                      <p:cBhvr>
                                        <p:cTn id="118" dur="1" fill="hold">
                                          <p:stCondLst>
                                            <p:cond delay="0"/>
                                          </p:stCondLst>
                                        </p:cTn>
                                        <p:tgtEl>
                                          <p:spTgt spid="26"/>
                                        </p:tgtEl>
                                        <p:attrNameLst>
                                          <p:attrName>style.visibility</p:attrName>
                                        </p:attrNameLst>
                                      </p:cBhvr>
                                      <p:to>
                                        <p:strVal val="visible"/>
                                      </p:to>
                                    </p:set>
                                    <p:animEffect transition="in" filter="fade">
                                      <p:cBhvr>
                                        <p:cTn id="119" dur="500"/>
                                        <p:tgtEl>
                                          <p:spTgt spid="26"/>
                                        </p:tgtEl>
                                      </p:cBhvr>
                                    </p:animEffect>
                                  </p:childTnLst>
                                </p:cTn>
                              </p:par>
                              <p:par>
                                <p:cTn id="120" presetID="10" presetClass="exit" presetSubtype="0" fill="hold" grpId="8" nodeType="withEffect">
                                  <p:stCondLst>
                                    <p:cond delay="3500"/>
                                  </p:stCondLst>
                                  <p:childTnLst>
                                    <p:animEffect transition="out" filter="fade">
                                      <p:cBhvr>
                                        <p:cTn id="121" dur="500"/>
                                        <p:tgtEl>
                                          <p:spTgt spid="26"/>
                                        </p:tgtEl>
                                      </p:cBhvr>
                                    </p:animEffect>
                                    <p:set>
                                      <p:cBhvr>
                                        <p:cTn id="122" dur="1" fill="hold">
                                          <p:stCondLst>
                                            <p:cond delay="499"/>
                                          </p:stCondLst>
                                        </p:cTn>
                                        <p:tgtEl>
                                          <p:spTgt spid="26"/>
                                        </p:tgtEl>
                                        <p:attrNameLst>
                                          <p:attrName>style.visibility</p:attrName>
                                        </p:attrNameLst>
                                      </p:cBhvr>
                                      <p:to>
                                        <p:strVal val="hidden"/>
                                      </p:to>
                                    </p:set>
                                  </p:childTnLst>
                                </p:cTn>
                              </p:par>
                              <p:par>
                                <p:cTn id="123" presetID="10" presetClass="entr" presetSubtype="0" fill="hold" grpId="9" nodeType="withEffect">
                                  <p:stCondLst>
                                    <p:cond delay="4000"/>
                                  </p:stCondLst>
                                  <p:childTnLst>
                                    <p:set>
                                      <p:cBhvr>
                                        <p:cTn id="124" dur="1" fill="hold">
                                          <p:stCondLst>
                                            <p:cond delay="0"/>
                                          </p:stCondLst>
                                        </p:cTn>
                                        <p:tgtEl>
                                          <p:spTgt spid="26"/>
                                        </p:tgtEl>
                                        <p:attrNameLst>
                                          <p:attrName>style.visibility</p:attrName>
                                        </p:attrNameLst>
                                      </p:cBhvr>
                                      <p:to>
                                        <p:strVal val="visible"/>
                                      </p:to>
                                    </p:set>
                                    <p:animEffect transition="in" filter="fade">
                                      <p:cBhvr>
                                        <p:cTn id="125" dur="500"/>
                                        <p:tgtEl>
                                          <p:spTgt spid="26"/>
                                        </p:tgtEl>
                                      </p:cBhvr>
                                    </p:animEffect>
                                  </p:childTnLst>
                                </p:cTn>
                              </p:par>
                              <p:par>
                                <p:cTn id="126" presetID="10" presetClass="exit" presetSubtype="0" fill="hold" grpId="1" nodeType="withEffect">
                                  <p:stCondLst>
                                    <p:cond delay="4500"/>
                                  </p:stCondLst>
                                  <p:childTnLst>
                                    <p:animEffect transition="out" filter="fade">
                                      <p:cBhvr>
                                        <p:cTn id="127" dur="500"/>
                                        <p:tgtEl>
                                          <p:spTgt spid="26"/>
                                        </p:tgtEl>
                                      </p:cBhvr>
                                    </p:animEffect>
                                    <p:set>
                                      <p:cBhvr>
                                        <p:cTn id="128" dur="1" fill="hold">
                                          <p:stCondLst>
                                            <p:cond delay="499"/>
                                          </p:stCondLst>
                                        </p:cTn>
                                        <p:tgtEl>
                                          <p:spTgt spid="26"/>
                                        </p:tgtEl>
                                        <p:attrNameLst>
                                          <p:attrName>style.visibility</p:attrName>
                                        </p:attrNameLst>
                                      </p:cBhvr>
                                      <p:to>
                                        <p:strVal val="hidden"/>
                                      </p:to>
                                    </p:set>
                                  </p:childTnLst>
                                </p:cTn>
                              </p:par>
                              <p:par>
                                <p:cTn id="129" presetID="10" presetClass="entr" presetSubtype="0" fill="hold" grpId="0" nodeType="withEffect">
                                  <p:stCondLst>
                                    <p:cond delay="250"/>
                                  </p:stCondLst>
                                  <p:childTnLst>
                                    <p:set>
                                      <p:cBhvr>
                                        <p:cTn id="130" dur="1" fill="hold">
                                          <p:stCondLst>
                                            <p:cond delay="0"/>
                                          </p:stCondLst>
                                        </p:cTn>
                                        <p:tgtEl>
                                          <p:spTgt spid="25"/>
                                        </p:tgtEl>
                                        <p:attrNameLst>
                                          <p:attrName>style.visibility</p:attrName>
                                        </p:attrNameLst>
                                      </p:cBhvr>
                                      <p:to>
                                        <p:strVal val="visible"/>
                                      </p:to>
                                    </p:set>
                                    <p:animEffect transition="in" filter="fade">
                                      <p:cBhvr>
                                        <p:cTn id="131" dur="500"/>
                                        <p:tgtEl>
                                          <p:spTgt spid="25"/>
                                        </p:tgtEl>
                                      </p:cBhvr>
                                    </p:animEffect>
                                  </p:childTnLst>
                                </p:cTn>
                              </p:par>
                              <p:par>
                                <p:cTn id="132" presetID="10" presetClass="exit" presetSubtype="0" fill="hold" grpId="2" nodeType="withEffect">
                                  <p:stCondLst>
                                    <p:cond delay="750"/>
                                  </p:stCondLst>
                                  <p:childTnLst>
                                    <p:animEffect transition="out" filter="fade">
                                      <p:cBhvr>
                                        <p:cTn id="133" dur="500"/>
                                        <p:tgtEl>
                                          <p:spTgt spid="25"/>
                                        </p:tgtEl>
                                      </p:cBhvr>
                                    </p:animEffect>
                                    <p:set>
                                      <p:cBhvr>
                                        <p:cTn id="134" dur="1" fill="hold">
                                          <p:stCondLst>
                                            <p:cond delay="499"/>
                                          </p:stCondLst>
                                        </p:cTn>
                                        <p:tgtEl>
                                          <p:spTgt spid="25"/>
                                        </p:tgtEl>
                                        <p:attrNameLst>
                                          <p:attrName>style.visibility</p:attrName>
                                        </p:attrNameLst>
                                      </p:cBhvr>
                                      <p:to>
                                        <p:strVal val="hidden"/>
                                      </p:to>
                                    </p:set>
                                  </p:childTnLst>
                                </p:cTn>
                              </p:par>
                              <p:par>
                                <p:cTn id="135" presetID="10" presetClass="entr" presetSubtype="0" fill="hold" grpId="3" nodeType="withEffect">
                                  <p:stCondLst>
                                    <p:cond delay="1250"/>
                                  </p:stCondLst>
                                  <p:childTnLst>
                                    <p:set>
                                      <p:cBhvr>
                                        <p:cTn id="136" dur="1" fill="hold">
                                          <p:stCondLst>
                                            <p:cond delay="0"/>
                                          </p:stCondLst>
                                        </p:cTn>
                                        <p:tgtEl>
                                          <p:spTgt spid="25"/>
                                        </p:tgtEl>
                                        <p:attrNameLst>
                                          <p:attrName>style.visibility</p:attrName>
                                        </p:attrNameLst>
                                      </p:cBhvr>
                                      <p:to>
                                        <p:strVal val="visible"/>
                                      </p:to>
                                    </p:set>
                                    <p:animEffect transition="in" filter="fade">
                                      <p:cBhvr>
                                        <p:cTn id="137" dur="500"/>
                                        <p:tgtEl>
                                          <p:spTgt spid="25"/>
                                        </p:tgtEl>
                                      </p:cBhvr>
                                    </p:animEffect>
                                  </p:childTnLst>
                                </p:cTn>
                              </p:par>
                              <p:par>
                                <p:cTn id="138" presetID="10" presetClass="exit" presetSubtype="0" fill="hold" grpId="4" nodeType="withEffect">
                                  <p:stCondLst>
                                    <p:cond delay="1750"/>
                                  </p:stCondLst>
                                  <p:childTnLst>
                                    <p:animEffect transition="out" filter="fade">
                                      <p:cBhvr>
                                        <p:cTn id="139" dur="500"/>
                                        <p:tgtEl>
                                          <p:spTgt spid="25"/>
                                        </p:tgtEl>
                                      </p:cBhvr>
                                    </p:animEffect>
                                    <p:set>
                                      <p:cBhvr>
                                        <p:cTn id="140" dur="1" fill="hold">
                                          <p:stCondLst>
                                            <p:cond delay="499"/>
                                          </p:stCondLst>
                                        </p:cTn>
                                        <p:tgtEl>
                                          <p:spTgt spid="25"/>
                                        </p:tgtEl>
                                        <p:attrNameLst>
                                          <p:attrName>style.visibility</p:attrName>
                                        </p:attrNameLst>
                                      </p:cBhvr>
                                      <p:to>
                                        <p:strVal val="hidden"/>
                                      </p:to>
                                    </p:set>
                                  </p:childTnLst>
                                </p:cTn>
                              </p:par>
                              <p:par>
                                <p:cTn id="141" presetID="10" presetClass="entr" presetSubtype="0" fill="hold" grpId="5" nodeType="withEffect">
                                  <p:stCondLst>
                                    <p:cond delay="2250"/>
                                  </p:stCondLst>
                                  <p:childTnLst>
                                    <p:set>
                                      <p:cBhvr>
                                        <p:cTn id="142" dur="1" fill="hold">
                                          <p:stCondLst>
                                            <p:cond delay="0"/>
                                          </p:stCondLst>
                                        </p:cTn>
                                        <p:tgtEl>
                                          <p:spTgt spid="25"/>
                                        </p:tgtEl>
                                        <p:attrNameLst>
                                          <p:attrName>style.visibility</p:attrName>
                                        </p:attrNameLst>
                                      </p:cBhvr>
                                      <p:to>
                                        <p:strVal val="visible"/>
                                      </p:to>
                                    </p:set>
                                    <p:animEffect transition="in" filter="fade">
                                      <p:cBhvr>
                                        <p:cTn id="143" dur="500"/>
                                        <p:tgtEl>
                                          <p:spTgt spid="25"/>
                                        </p:tgtEl>
                                      </p:cBhvr>
                                    </p:animEffect>
                                  </p:childTnLst>
                                </p:cTn>
                              </p:par>
                              <p:par>
                                <p:cTn id="144" presetID="10" presetClass="exit" presetSubtype="0" fill="hold" grpId="6" nodeType="withEffect">
                                  <p:stCondLst>
                                    <p:cond delay="2750"/>
                                  </p:stCondLst>
                                  <p:childTnLst>
                                    <p:animEffect transition="out" filter="fade">
                                      <p:cBhvr>
                                        <p:cTn id="145" dur="500"/>
                                        <p:tgtEl>
                                          <p:spTgt spid="25"/>
                                        </p:tgtEl>
                                      </p:cBhvr>
                                    </p:animEffect>
                                    <p:set>
                                      <p:cBhvr>
                                        <p:cTn id="146" dur="1" fill="hold">
                                          <p:stCondLst>
                                            <p:cond delay="499"/>
                                          </p:stCondLst>
                                        </p:cTn>
                                        <p:tgtEl>
                                          <p:spTgt spid="25"/>
                                        </p:tgtEl>
                                        <p:attrNameLst>
                                          <p:attrName>style.visibility</p:attrName>
                                        </p:attrNameLst>
                                      </p:cBhvr>
                                      <p:to>
                                        <p:strVal val="hidden"/>
                                      </p:to>
                                    </p:set>
                                  </p:childTnLst>
                                </p:cTn>
                              </p:par>
                              <p:par>
                                <p:cTn id="147" presetID="10" presetClass="entr" presetSubtype="0" fill="hold" grpId="7" nodeType="withEffect">
                                  <p:stCondLst>
                                    <p:cond delay="3250"/>
                                  </p:stCondLst>
                                  <p:childTnLst>
                                    <p:set>
                                      <p:cBhvr>
                                        <p:cTn id="148" dur="1" fill="hold">
                                          <p:stCondLst>
                                            <p:cond delay="0"/>
                                          </p:stCondLst>
                                        </p:cTn>
                                        <p:tgtEl>
                                          <p:spTgt spid="25"/>
                                        </p:tgtEl>
                                        <p:attrNameLst>
                                          <p:attrName>style.visibility</p:attrName>
                                        </p:attrNameLst>
                                      </p:cBhvr>
                                      <p:to>
                                        <p:strVal val="visible"/>
                                      </p:to>
                                    </p:set>
                                    <p:animEffect transition="in" filter="fade">
                                      <p:cBhvr>
                                        <p:cTn id="149" dur="500"/>
                                        <p:tgtEl>
                                          <p:spTgt spid="25"/>
                                        </p:tgtEl>
                                      </p:cBhvr>
                                    </p:animEffect>
                                  </p:childTnLst>
                                </p:cTn>
                              </p:par>
                              <p:par>
                                <p:cTn id="150" presetID="10" presetClass="exit" presetSubtype="0" fill="hold" grpId="8" nodeType="withEffect">
                                  <p:stCondLst>
                                    <p:cond delay="3750"/>
                                  </p:stCondLst>
                                  <p:childTnLst>
                                    <p:animEffect transition="out" filter="fade">
                                      <p:cBhvr>
                                        <p:cTn id="151" dur="500"/>
                                        <p:tgtEl>
                                          <p:spTgt spid="25"/>
                                        </p:tgtEl>
                                      </p:cBhvr>
                                    </p:animEffect>
                                    <p:set>
                                      <p:cBhvr>
                                        <p:cTn id="152" dur="1" fill="hold">
                                          <p:stCondLst>
                                            <p:cond delay="499"/>
                                          </p:stCondLst>
                                        </p:cTn>
                                        <p:tgtEl>
                                          <p:spTgt spid="25"/>
                                        </p:tgtEl>
                                        <p:attrNameLst>
                                          <p:attrName>style.visibility</p:attrName>
                                        </p:attrNameLst>
                                      </p:cBhvr>
                                      <p:to>
                                        <p:strVal val="hidden"/>
                                      </p:to>
                                    </p:set>
                                  </p:childTnLst>
                                </p:cTn>
                              </p:par>
                              <p:par>
                                <p:cTn id="153" presetID="10" presetClass="entr" presetSubtype="0" fill="hold" grpId="9" nodeType="withEffect">
                                  <p:stCondLst>
                                    <p:cond delay="4250"/>
                                  </p:stCondLst>
                                  <p:childTnLst>
                                    <p:set>
                                      <p:cBhvr>
                                        <p:cTn id="154" dur="1" fill="hold">
                                          <p:stCondLst>
                                            <p:cond delay="0"/>
                                          </p:stCondLst>
                                        </p:cTn>
                                        <p:tgtEl>
                                          <p:spTgt spid="25"/>
                                        </p:tgtEl>
                                        <p:attrNameLst>
                                          <p:attrName>style.visibility</p:attrName>
                                        </p:attrNameLst>
                                      </p:cBhvr>
                                      <p:to>
                                        <p:strVal val="visible"/>
                                      </p:to>
                                    </p:set>
                                    <p:animEffect transition="in" filter="fade">
                                      <p:cBhvr>
                                        <p:cTn id="155" dur="500"/>
                                        <p:tgtEl>
                                          <p:spTgt spid="25"/>
                                        </p:tgtEl>
                                      </p:cBhvr>
                                    </p:animEffect>
                                  </p:childTnLst>
                                </p:cTn>
                              </p:par>
                              <p:par>
                                <p:cTn id="156" presetID="10" presetClass="exit" presetSubtype="0" fill="hold" grpId="1" nodeType="withEffect">
                                  <p:stCondLst>
                                    <p:cond delay="4750"/>
                                  </p:stCondLst>
                                  <p:childTnLst>
                                    <p:animEffect transition="out" filter="fade">
                                      <p:cBhvr>
                                        <p:cTn id="157" dur="500"/>
                                        <p:tgtEl>
                                          <p:spTgt spid="25"/>
                                        </p:tgtEl>
                                      </p:cBhvr>
                                    </p:animEffect>
                                    <p:set>
                                      <p:cBhvr>
                                        <p:cTn id="158" dur="1" fill="hold">
                                          <p:stCondLst>
                                            <p:cond delay="499"/>
                                          </p:stCondLst>
                                        </p:cTn>
                                        <p:tgtEl>
                                          <p:spTgt spid="25"/>
                                        </p:tgtEl>
                                        <p:attrNameLst>
                                          <p:attrName>style.visibility</p:attrName>
                                        </p:attrNameLst>
                                      </p:cBhvr>
                                      <p:to>
                                        <p:strVal val="hidden"/>
                                      </p:to>
                                    </p:set>
                                  </p:childTnLst>
                                </p:cTn>
                              </p:par>
                              <p:par>
                                <p:cTn id="159" presetID="10" presetClass="entr" presetSubtype="0" fill="hold" grpId="0" nodeType="withEffect">
                                  <p:stCondLst>
                                    <p:cond delay="250"/>
                                  </p:stCondLst>
                                  <p:childTnLst>
                                    <p:set>
                                      <p:cBhvr>
                                        <p:cTn id="160" dur="1" fill="hold">
                                          <p:stCondLst>
                                            <p:cond delay="0"/>
                                          </p:stCondLst>
                                        </p:cTn>
                                        <p:tgtEl>
                                          <p:spTgt spid="23"/>
                                        </p:tgtEl>
                                        <p:attrNameLst>
                                          <p:attrName>style.visibility</p:attrName>
                                        </p:attrNameLst>
                                      </p:cBhvr>
                                      <p:to>
                                        <p:strVal val="visible"/>
                                      </p:to>
                                    </p:set>
                                    <p:animEffect transition="in" filter="fade">
                                      <p:cBhvr>
                                        <p:cTn id="161" dur="500"/>
                                        <p:tgtEl>
                                          <p:spTgt spid="23"/>
                                        </p:tgtEl>
                                      </p:cBhvr>
                                    </p:animEffect>
                                  </p:childTnLst>
                                </p:cTn>
                              </p:par>
                              <p:par>
                                <p:cTn id="162" presetID="10" presetClass="exit" presetSubtype="0" fill="hold" grpId="2" nodeType="withEffect">
                                  <p:stCondLst>
                                    <p:cond delay="750"/>
                                  </p:stCondLst>
                                  <p:childTnLst>
                                    <p:animEffect transition="out" filter="fade">
                                      <p:cBhvr>
                                        <p:cTn id="163" dur="500"/>
                                        <p:tgtEl>
                                          <p:spTgt spid="23"/>
                                        </p:tgtEl>
                                      </p:cBhvr>
                                    </p:animEffect>
                                    <p:set>
                                      <p:cBhvr>
                                        <p:cTn id="164" dur="1" fill="hold">
                                          <p:stCondLst>
                                            <p:cond delay="499"/>
                                          </p:stCondLst>
                                        </p:cTn>
                                        <p:tgtEl>
                                          <p:spTgt spid="23"/>
                                        </p:tgtEl>
                                        <p:attrNameLst>
                                          <p:attrName>style.visibility</p:attrName>
                                        </p:attrNameLst>
                                      </p:cBhvr>
                                      <p:to>
                                        <p:strVal val="hidden"/>
                                      </p:to>
                                    </p:set>
                                  </p:childTnLst>
                                </p:cTn>
                              </p:par>
                              <p:par>
                                <p:cTn id="165" presetID="10" presetClass="entr" presetSubtype="0" fill="hold" grpId="3" nodeType="withEffect">
                                  <p:stCondLst>
                                    <p:cond delay="1250"/>
                                  </p:stCondLst>
                                  <p:childTnLst>
                                    <p:set>
                                      <p:cBhvr>
                                        <p:cTn id="166" dur="1" fill="hold">
                                          <p:stCondLst>
                                            <p:cond delay="0"/>
                                          </p:stCondLst>
                                        </p:cTn>
                                        <p:tgtEl>
                                          <p:spTgt spid="23"/>
                                        </p:tgtEl>
                                        <p:attrNameLst>
                                          <p:attrName>style.visibility</p:attrName>
                                        </p:attrNameLst>
                                      </p:cBhvr>
                                      <p:to>
                                        <p:strVal val="visible"/>
                                      </p:to>
                                    </p:set>
                                    <p:animEffect transition="in" filter="fade">
                                      <p:cBhvr>
                                        <p:cTn id="167" dur="500"/>
                                        <p:tgtEl>
                                          <p:spTgt spid="23"/>
                                        </p:tgtEl>
                                      </p:cBhvr>
                                    </p:animEffect>
                                  </p:childTnLst>
                                </p:cTn>
                              </p:par>
                              <p:par>
                                <p:cTn id="168" presetID="10" presetClass="exit" presetSubtype="0" fill="hold" grpId="4" nodeType="withEffect">
                                  <p:stCondLst>
                                    <p:cond delay="1750"/>
                                  </p:stCondLst>
                                  <p:childTnLst>
                                    <p:animEffect transition="out" filter="fade">
                                      <p:cBhvr>
                                        <p:cTn id="169" dur="500"/>
                                        <p:tgtEl>
                                          <p:spTgt spid="23"/>
                                        </p:tgtEl>
                                      </p:cBhvr>
                                    </p:animEffect>
                                    <p:set>
                                      <p:cBhvr>
                                        <p:cTn id="170" dur="1" fill="hold">
                                          <p:stCondLst>
                                            <p:cond delay="499"/>
                                          </p:stCondLst>
                                        </p:cTn>
                                        <p:tgtEl>
                                          <p:spTgt spid="23"/>
                                        </p:tgtEl>
                                        <p:attrNameLst>
                                          <p:attrName>style.visibility</p:attrName>
                                        </p:attrNameLst>
                                      </p:cBhvr>
                                      <p:to>
                                        <p:strVal val="hidden"/>
                                      </p:to>
                                    </p:set>
                                  </p:childTnLst>
                                </p:cTn>
                              </p:par>
                              <p:par>
                                <p:cTn id="171" presetID="10" presetClass="entr" presetSubtype="0" fill="hold" grpId="5" nodeType="withEffect">
                                  <p:stCondLst>
                                    <p:cond delay="2250"/>
                                  </p:stCondLst>
                                  <p:childTnLst>
                                    <p:set>
                                      <p:cBhvr>
                                        <p:cTn id="172" dur="1" fill="hold">
                                          <p:stCondLst>
                                            <p:cond delay="0"/>
                                          </p:stCondLst>
                                        </p:cTn>
                                        <p:tgtEl>
                                          <p:spTgt spid="23"/>
                                        </p:tgtEl>
                                        <p:attrNameLst>
                                          <p:attrName>style.visibility</p:attrName>
                                        </p:attrNameLst>
                                      </p:cBhvr>
                                      <p:to>
                                        <p:strVal val="visible"/>
                                      </p:to>
                                    </p:set>
                                    <p:animEffect transition="in" filter="fade">
                                      <p:cBhvr>
                                        <p:cTn id="173" dur="500"/>
                                        <p:tgtEl>
                                          <p:spTgt spid="23"/>
                                        </p:tgtEl>
                                      </p:cBhvr>
                                    </p:animEffect>
                                  </p:childTnLst>
                                </p:cTn>
                              </p:par>
                              <p:par>
                                <p:cTn id="174" presetID="10" presetClass="exit" presetSubtype="0" fill="hold" grpId="6" nodeType="withEffect">
                                  <p:stCondLst>
                                    <p:cond delay="2750"/>
                                  </p:stCondLst>
                                  <p:childTnLst>
                                    <p:animEffect transition="out" filter="fade">
                                      <p:cBhvr>
                                        <p:cTn id="175" dur="500"/>
                                        <p:tgtEl>
                                          <p:spTgt spid="23"/>
                                        </p:tgtEl>
                                      </p:cBhvr>
                                    </p:animEffect>
                                    <p:set>
                                      <p:cBhvr>
                                        <p:cTn id="176" dur="1" fill="hold">
                                          <p:stCondLst>
                                            <p:cond delay="499"/>
                                          </p:stCondLst>
                                        </p:cTn>
                                        <p:tgtEl>
                                          <p:spTgt spid="23"/>
                                        </p:tgtEl>
                                        <p:attrNameLst>
                                          <p:attrName>style.visibility</p:attrName>
                                        </p:attrNameLst>
                                      </p:cBhvr>
                                      <p:to>
                                        <p:strVal val="hidden"/>
                                      </p:to>
                                    </p:set>
                                  </p:childTnLst>
                                </p:cTn>
                              </p:par>
                              <p:par>
                                <p:cTn id="177" presetID="10" presetClass="entr" presetSubtype="0" fill="hold" grpId="7" nodeType="withEffect">
                                  <p:stCondLst>
                                    <p:cond delay="3250"/>
                                  </p:stCondLst>
                                  <p:childTnLst>
                                    <p:set>
                                      <p:cBhvr>
                                        <p:cTn id="178" dur="1" fill="hold">
                                          <p:stCondLst>
                                            <p:cond delay="0"/>
                                          </p:stCondLst>
                                        </p:cTn>
                                        <p:tgtEl>
                                          <p:spTgt spid="23"/>
                                        </p:tgtEl>
                                        <p:attrNameLst>
                                          <p:attrName>style.visibility</p:attrName>
                                        </p:attrNameLst>
                                      </p:cBhvr>
                                      <p:to>
                                        <p:strVal val="visible"/>
                                      </p:to>
                                    </p:set>
                                    <p:animEffect transition="in" filter="fade">
                                      <p:cBhvr>
                                        <p:cTn id="179" dur="500"/>
                                        <p:tgtEl>
                                          <p:spTgt spid="23"/>
                                        </p:tgtEl>
                                      </p:cBhvr>
                                    </p:animEffect>
                                  </p:childTnLst>
                                </p:cTn>
                              </p:par>
                              <p:par>
                                <p:cTn id="180" presetID="10" presetClass="exit" presetSubtype="0" fill="hold" grpId="8" nodeType="withEffect">
                                  <p:stCondLst>
                                    <p:cond delay="3750"/>
                                  </p:stCondLst>
                                  <p:childTnLst>
                                    <p:animEffect transition="out" filter="fade">
                                      <p:cBhvr>
                                        <p:cTn id="181" dur="500"/>
                                        <p:tgtEl>
                                          <p:spTgt spid="23"/>
                                        </p:tgtEl>
                                      </p:cBhvr>
                                    </p:animEffect>
                                    <p:set>
                                      <p:cBhvr>
                                        <p:cTn id="182" dur="1" fill="hold">
                                          <p:stCondLst>
                                            <p:cond delay="499"/>
                                          </p:stCondLst>
                                        </p:cTn>
                                        <p:tgtEl>
                                          <p:spTgt spid="23"/>
                                        </p:tgtEl>
                                        <p:attrNameLst>
                                          <p:attrName>style.visibility</p:attrName>
                                        </p:attrNameLst>
                                      </p:cBhvr>
                                      <p:to>
                                        <p:strVal val="hidden"/>
                                      </p:to>
                                    </p:set>
                                  </p:childTnLst>
                                </p:cTn>
                              </p:par>
                              <p:par>
                                <p:cTn id="183" presetID="10" presetClass="entr" presetSubtype="0" fill="hold" grpId="9" nodeType="withEffect">
                                  <p:stCondLst>
                                    <p:cond delay="4250"/>
                                  </p:stCondLst>
                                  <p:childTnLst>
                                    <p:set>
                                      <p:cBhvr>
                                        <p:cTn id="184" dur="1" fill="hold">
                                          <p:stCondLst>
                                            <p:cond delay="0"/>
                                          </p:stCondLst>
                                        </p:cTn>
                                        <p:tgtEl>
                                          <p:spTgt spid="23"/>
                                        </p:tgtEl>
                                        <p:attrNameLst>
                                          <p:attrName>style.visibility</p:attrName>
                                        </p:attrNameLst>
                                      </p:cBhvr>
                                      <p:to>
                                        <p:strVal val="visible"/>
                                      </p:to>
                                    </p:set>
                                    <p:animEffect transition="in" filter="fade">
                                      <p:cBhvr>
                                        <p:cTn id="185" dur="500"/>
                                        <p:tgtEl>
                                          <p:spTgt spid="23"/>
                                        </p:tgtEl>
                                      </p:cBhvr>
                                    </p:animEffect>
                                  </p:childTnLst>
                                </p:cTn>
                              </p:par>
                              <p:par>
                                <p:cTn id="186" presetID="10" presetClass="exit" presetSubtype="0" fill="hold" grpId="1" nodeType="withEffect">
                                  <p:stCondLst>
                                    <p:cond delay="4750"/>
                                  </p:stCondLst>
                                  <p:childTnLst>
                                    <p:animEffect transition="out" filter="fade">
                                      <p:cBhvr>
                                        <p:cTn id="187" dur="500"/>
                                        <p:tgtEl>
                                          <p:spTgt spid="23"/>
                                        </p:tgtEl>
                                      </p:cBhvr>
                                    </p:animEffect>
                                    <p:set>
                                      <p:cBhvr>
                                        <p:cTn id="188" dur="1" fill="hold">
                                          <p:stCondLst>
                                            <p:cond delay="499"/>
                                          </p:stCondLst>
                                        </p:cTn>
                                        <p:tgtEl>
                                          <p:spTgt spid="23"/>
                                        </p:tgtEl>
                                        <p:attrNameLst>
                                          <p:attrName>style.visibility</p:attrName>
                                        </p:attrNameLst>
                                      </p:cBhvr>
                                      <p:to>
                                        <p:strVal val="hidden"/>
                                      </p:to>
                                    </p:set>
                                  </p:childTnLst>
                                </p:cTn>
                              </p:par>
                              <p:par>
                                <p:cTn id="189" presetID="10" presetClass="entr" presetSubtype="0" fill="hold" grpId="0" nodeType="withEffect">
                                  <p:stCondLst>
                                    <p:cond delay="500"/>
                                  </p:stCondLst>
                                  <p:childTnLst>
                                    <p:set>
                                      <p:cBhvr>
                                        <p:cTn id="190" dur="1" fill="hold">
                                          <p:stCondLst>
                                            <p:cond delay="0"/>
                                          </p:stCondLst>
                                        </p:cTn>
                                        <p:tgtEl>
                                          <p:spTgt spid="27"/>
                                        </p:tgtEl>
                                        <p:attrNameLst>
                                          <p:attrName>style.visibility</p:attrName>
                                        </p:attrNameLst>
                                      </p:cBhvr>
                                      <p:to>
                                        <p:strVal val="visible"/>
                                      </p:to>
                                    </p:set>
                                    <p:animEffect transition="in" filter="fade">
                                      <p:cBhvr>
                                        <p:cTn id="191" dur="500"/>
                                        <p:tgtEl>
                                          <p:spTgt spid="27"/>
                                        </p:tgtEl>
                                      </p:cBhvr>
                                    </p:animEffect>
                                  </p:childTnLst>
                                </p:cTn>
                              </p:par>
                              <p:par>
                                <p:cTn id="192" presetID="10" presetClass="exit" presetSubtype="0" fill="hold" grpId="2" nodeType="withEffect">
                                  <p:stCondLst>
                                    <p:cond delay="1000"/>
                                  </p:stCondLst>
                                  <p:childTnLst>
                                    <p:animEffect transition="out" filter="fade">
                                      <p:cBhvr>
                                        <p:cTn id="193" dur="500"/>
                                        <p:tgtEl>
                                          <p:spTgt spid="27"/>
                                        </p:tgtEl>
                                      </p:cBhvr>
                                    </p:animEffect>
                                    <p:set>
                                      <p:cBhvr>
                                        <p:cTn id="194" dur="1" fill="hold">
                                          <p:stCondLst>
                                            <p:cond delay="499"/>
                                          </p:stCondLst>
                                        </p:cTn>
                                        <p:tgtEl>
                                          <p:spTgt spid="27"/>
                                        </p:tgtEl>
                                        <p:attrNameLst>
                                          <p:attrName>style.visibility</p:attrName>
                                        </p:attrNameLst>
                                      </p:cBhvr>
                                      <p:to>
                                        <p:strVal val="hidden"/>
                                      </p:to>
                                    </p:set>
                                  </p:childTnLst>
                                </p:cTn>
                              </p:par>
                              <p:par>
                                <p:cTn id="195" presetID="10" presetClass="entr" presetSubtype="0" fill="hold" grpId="3" nodeType="withEffect">
                                  <p:stCondLst>
                                    <p:cond delay="1500"/>
                                  </p:stCondLst>
                                  <p:childTnLst>
                                    <p:set>
                                      <p:cBhvr>
                                        <p:cTn id="196" dur="1" fill="hold">
                                          <p:stCondLst>
                                            <p:cond delay="0"/>
                                          </p:stCondLst>
                                        </p:cTn>
                                        <p:tgtEl>
                                          <p:spTgt spid="27"/>
                                        </p:tgtEl>
                                        <p:attrNameLst>
                                          <p:attrName>style.visibility</p:attrName>
                                        </p:attrNameLst>
                                      </p:cBhvr>
                                      <p:to>
                                        <p:strVal val="visible"/>
                                      </p:to>
                                    </p:set>
                                    <p:animEffect transition="in" filter="fade">
                                      <p:cBhvr>
                                        <p:cTn id="197" dur="500"/>
                                        <p:tgtEl>
                                          <p:spTgt spid="27"/>
                                        </p:tgtEl>
                                      </p:cBhvr>
                                    </p:animEffect>
                                  </p:childTnLst>
                                </p:cTn>
                              </p:par>
                              <p:par>
                                <p:cTn id="198" presetID="10" presetClass="exit" presetSubtype="0" fill="hold" grpId="4" nodeType="withEffect">
                                  <p:stCondLst>
                                    <p:cond delay="2000"/>
                                  </p:stCondLst>
                                  <p:childTnLst>
                                    <p:animEffect transition="out" filter="fade">
                                      <p:cBhvr>
                                        <p:cTn id="199" dur="500"/>
                                        <p:tgtEl>
                                          <p:spTgt spid="27"/>
                                        </p:tgtEl>
                                      </p:cBhvr>
                                    </p:animEffect>
                                    <p:set>
                                      <p:cBhvr>
                                        <p:cTn id="200" dur="1" fill="hold">
                                          <p:stCondLst>
                                            <p:cond delay="499"/>
                                          </p:stCondLst>
                                        </p:cTn>
                                        <p:tgtEl>
                                          <p:spTgt spid="27"/>
                                        </p:tgtEl>
                                        <p:attrNameLst>
                                          <p:attrName>style.visibility</p:attrName>
                                        </p:attrNameLst>
                                      </p:cBhvr>
                                      <p:to>
                                        <p:strVal val="hidden"/>
                                      </p:to>
                                    </p:set>
                                  </p:childTnLst>
                                </p:cTn>
                              </p:par>
                              <p:par>
                                <p:cTn id="201" presetID="10" presetClass="entr" presetSubtype="0" fill="hold" grpId="5" nodeType="withEffect">
                                  <p:stCondLst>
                                    <p:cond delay="2500"/>
                                  </p:stCondLst>
                                  <p:childTnLst>
                                    <p:set>
                                      <p:cBhvr>
                                        <p:cTn id="202" dur="1" fill="hold">
                                          <p:stCondLst>
                                            <p:cond delay="0"/>
                                          </p:stCondLst>
                                        </p:cTn>
                                        <p:tgtEl>
                                          <p:spTgt spid="27"/>
                                        </p:tgtEl>
                                        <p:attrNameLst>
                                          <p:attrName>style.visibility</p:attrName>
                                        </p:attrNameLst>
                                      </p:cBhvr>
                                      <p:to>
                                        <p:strVal val="visible"/>
                                      </p:to>
                                    </p:set>
                                    <p:animEffect transition="in" filter="fade">
                                      <p:cBhvr>
                                        <p:cTn id="203" dur="500"/>
                                        <p:tgtEl>
                                          <p:spTgt spid="27"/>
                                        </p:tgtEl>
                                      </p:cBhvr>
                                    </p:animEffect>
                                  </p:childTnLst>
                                </p:cTn>
                              </p:par>
                              <p:par>
                                <p:cTn id="204" presetID="10" presetClass="exit" presetSubtype="0" fill="hold" grpId="6" nodeType="withEffect">
                                  <p:stCondLst>
                                    <p:cond delay="3000"/>
                                  </p:stCondLst>
                                  <p:childTnLst>
                                    <p:animEffect transition="out" filter="fade">
                                      <p:cBhvr>
                                        <p:cTn id="205" dur="500"/>
                                        <p:tgtEl>
                                          <p:spTgt spid="27"/>
                                        </p:tgtEl>
                                      </p:cBhvr>
                                    </p:animEffect>
                                    <p:set>
                                      <p:cBhvr>
                                        <p:cTn id="206" dur="1" fill="hold">
                                          <p:stCondLst>
                                            <p:cond delay="499"/>
                                          </p:stCondLst>
                                        </p:cTn>
                                        <p:tgtEl>
                                          <p:spTgt spid="27"/>
                                        </p:tgtEl>
                                        <p:attrNameLst>
                                          <p:attrName>style.visibility</p:attrName>
                                        </p:attrNameLst>
                                      </p:cBhvr>
                                      <p:to>
                                        <p:strVal val="hidden"/>
                                      </p:to>
                                    </p:set>
                                  </p:childTnLst>
                                </p:cTn>
                              </p:par>
                              <p:par>
                                <p:cTn id="207" presetID="10" presetClass="entr" presetSubtype="0" fill="hold" grpId="7" nodeType="withEffect">
                                  <p:stCondLst>
                                    <p:cond delay="3500"/>
                                  </p:stCondLst>
                                  <p:childTnLst>
                                    <p:set>
                                      <p:cBhvr>
                                        <p:cTn id="208" dur="1" fill="hold">
                                          <p:stCondLst>
                                            <p:cond delay="0"/>
                                          </p:stCondLst>
                                        </p:cTn>
                                        <p:tgtEl>
                                          <p:spTgt spid="27"/>
                                        </p:tgtEl>
                                        <p:attrNameLst>
                                          <p:attrName>style.visibility</p:attrName>
                                        </p:attrNameLst>
                                      </p:cBhvr>
                                      <p:to>
                                        <p:strVal val="visible"/>
                                      </p:to>
                                    </p:set>
                                    <p:animEffect transition="in" filter="fade">
                                      <p:cBhvr>
                                        <p:cTn id="209" dur="500"/>
                                        <p:tgtEl>
                                          <p:spTgt spid="27"/>
                                        </p:tgtEl>
                                      </p:cBhvr>
                                    </p:animEffect>
                                  </p:childTnLst>
                                </p:cTn>
                              </p:par>
                              <p:par>
                                <p:cTn id="210" presetID="10" presetClass="exit" presetSubtype="0" fill="hold" grpId="8" nodeType="withEffect">
                                  <p:stCondLst>
                                    <p:cond delay="4000"/>
                                  </p:stCondLst>
                                  <p:childTnLst>
                                    <p:animEffect transition="out" filter="fade">
                                      <p:cBhvr>
                                        <p:cTn id="211" dur="500"/>
                                        <p:tgtEl>
                                          <p:spTgt spid="27"/>
                                        </p:tgtEl>
                                      </p:cBhvr>
                                    </p:animEffect>
                                    <p:set>
                                      <p:cBhvr>
                                        <p:cTn id="212" dur="1" fill="hold">
                                          <p:stCondLst>
                                            <p:cond delay="499"/>
                                          </p:stCondLst>
                                        </p:cTn>
                                        <p:tgtEl>
                                          <p:spTgt spid="27"/>
                                        </p:tgtEl>
                                        <p:attrNameLst>
                                          <p:attrName>style.visibility</p:attrName>
                                        </p:attrNameLst>
                                      </p:cBhvr>
                                      <p:to>
                                        <p:strVal val="hidden"/>
                                      </p:to>
                                    </p:set>
                                  </p:childTnLst>
                                </p:cTn>
                              </p:par>
                              <p:par>
                                <p:cTn id="213" presetID="10" presetClass="entr" presetSubtype="0" fill="hold" grpId="9" nodeType="withEffect">
                                  <p:stCondLst>
                                    <p:cond delay="4500"/>
                                  </p:stCondLst>
                                  <p:childTnLst>
                                    <p:set>
                                      <p:cBhvr>
                                        <p:cTn id="214" dur="1" fill="hold">
                                          <p:stCondLst>
                                            <p:cond delay="0"/>
                                          </p:stCondLst>
                                        </p:cTn>
                                        <p:tgtEl>
                                          <p:spTgt spid="27"/>
                                        </p:tgtEl>
                                        <p:attrNameLst>
                                          <p:attrName>style.visibility</p:attrName>
                                        </p:attrNameLst>
                                      </p:cBhvr>
                                      <p:to>
                                        <p:strVal val="visible"/>
                                      </p:to>
                                    </p:set>
                                    <p:animEffect transition="in" filter="fade">
                                      <p:cBhvr>
                                        <p:cTn id="215" dur="500"/>
                                        <p:tgtEl>
                                          <p:spTgt spid="27"/>
                                        </p:tgtEl>
                                      </p:cBhvr>
                                    </p:animEffect>
                                  </p:childTnLst>
                                </p:cTn>
                              </p:par>
                              <p:par>
                                <p:cTn id="216" presetID="10" presetClass="exit" presetSubtype="0" fill="hold" grpId="1" nodeType="withEffect">
                                  <p:stCondLst>
                                    <p:cond delay="5000"/>
                                  </p:stCondLst>
                                  <p:childTnLst>
                                    <p:animEffect transition="out" filter="fade">
                                      <p:cBhvr>
                                        <p:cTn id="217" dur="500"/>
                                        <p:tgtEl>
                                          <p:spTgt spid="27"/>
                                        </p:tgtEl>
                                      </p:cBhvr>
                                    </p:animEffect>
                                    <p:set>
                                      <p:cBhvr>
                                        <p:cTn id="218" dur="1" fill="hold">
                                          <p:stCondLst>
                                            <p:cond delay="499"/>
                                          </p:stCondLst>
                                        </p:cTn>
                                        <p:tgtEl>
                                          <p:spTgt spid="27"/>
                                        </p:tgtEl>
                                        <p:attrNameLst>
                                          <p:attrName>style.visibility</p:attrName>
                                        </p:attrNameLst>
                                      </p:cBhvr>
                                      <p:to>
                                        <p:strVal val="hidden"/>
                                      </p:to>
                                    </p:set>
                                  </p:childTnLst>
                                </p:cTn>
                              </p:par>
                              <p:par>
                                <p:cTn id="219" presetID="10" presetClass="entr" presetSubtype="0" fill="hold" grpId="0" nodeType="withEffect">
                                  <p:stCondLst>
                                    <p:cond delay="750"/>
                                  </p:stCondLst>
                                  <p:childTnLst>
                                    <p:set>
                                      <p:cBhvr>
                                        <p:cTn id="220" dur="1" fill="hold">
                                          <p:stCondLst>
                                            <p:cond delay="0"/>
                                          </p:stCondLst>
                                        </p:cTn>
                                        <p:tgtEl>
                                          <p:spTgt spid="22"/>
                                        </p:tgtEl>
                                        <p:attrNameLst>
                                          <p:attrName>style.visibility</p:attrName>
                                        </p:attrNameLst>
                                      </p:cBhvr>
                                      <p:to>
                                        <p:strVal val="visible"/>
                                      </p:to>
                                    </p:set>
                                    <p:animEffect transition="in" filter="fade">
                                      <p:cBhvr>
                                        <p:cTn id="221" dur="500"/>
                                        <p:tgtEl>
                                          <p:spTgt spid="22"/>
                                        </p:tgtEl>
                                      </p:cBhvr>
                                    </p:animEffect>
                                  </p:childTnLst>
                                </p:cTn>
                              </p:par>
                              <p:par>
                                <p:cTn id="222" presetID="10" presetClass="exit" presetSubtype="0" fill="hold" grpId="2" nodeType="withEffect">
                                  <p:stCondLst>
                                    <p:cond delay="1250"/>
                                  </p:stCondLst>
                                  <p:childTnLst>
                                    <p:animEffect transition="out" filter="fade">
                                      <p:cBhvr>
                                        <p:cTn id="223" dur="500"/>
                                        <p:tgtEl>
                                          <p:spTgt spid="22"/>
                                        </p:tgtEl>
                                      </p:cBhvr>
                                    </p:animEffect>
                                    <p:set>
                                      <p:cBhvr>
                                        <p:cTn id="224" dur="1" fill="hold">
                                          <p:stCondLst>
                                            <p:cond delay="499"/>
                                          </p:stCondLst>
                                        </p:cTn>
                                        <p:tgtEl>
                                          <p:spTgt spid="22"/>
                                        </p:tgtEl>
                                        <p:attrNameLst>
                                          <p:attrName>style.visibility</p:attrName>
                                        </p:attrNameLst>
                                      </p:cBhvr>
                                      <p:to>
                                        <p:strVal val="hidden"/>
                                      </p:to>
                                    </p:set>
                                  </p:childTnLst>
                                </p:cTn>
                              </p:par>
                              <p:par>
                                <p:cTn id="225" presetID="10" presetClass="entr" presetSubtype="0" fill="hold" grpId="3" nodeType="withEffect">
                                  <p:stCondLst>
                                    <p:cond delay="1750"/>
                                  </p:stCondLst>
                                  <p:childTnLst>
                                    <p:set>
                                      <p:cBhvr>
                                        <p:cTn id="226" dur="1" fill="hold">
                                          <p:stCondLst>
                                            <p:cond delay="0"/>
                                          </p:stCondLst>
                                        </p:cTn>
                                        <p:tgtEl>
                                          <p:spTgt spid="22"/>
                                        </p:tgtEl>
                                        <p:attrNameLst>
                                          <p:attrName>style.visibility</p:attrName>
                                        </p:attrNameLst>
                                      </p:cBhvr>
                                      <p:to>
                                        <p:strVal val="visible"/>
                                      </p:to>
                                    </p:set>
                                    <p:animEffect transition="in" filter="fade">
                                      <p:cBhvr>
                                        <p:cTn id="227" dur="500"/>
                                        <p:tgtEl>
                                          <p:spTgt spid="22"/>
                                        </p:tgtEl>
                                      </p:cBhvr>
                                    </p:animEffect>
                                  </p:childTnLst>
                                </p:cTn>
                              </p:par>
                              <p:par>
                                <p:cTn id="228" presetID="10" presetClass="exit" presetSubtype="0" fill="hold" grpId="4" nodeType="withEffect">
                                  <p:stCondLst>
                                    <p:cond delay="2250"/>
                                  </p:stCondLst>
                                  <p:childTnLst>
                                    <p:animEffect transition="out" filter="fade">
                                      <p:cBhvr>
                                        <p:cTn id="229" dur="500"/>
                                        <p:tgtEl>
                                          <p:spTgt spid="22"/>
                                        </p:tgtEl>
                                      </p:cBhvr>
                                    </p:animEffect>
                                    <p:set>
                                      <p:cBhvr>
                                        <p:cTn id="230" dur="1" fill="hold">
                                          <p:stCondLst>
                                            <p:cond delay="499"/>
                                          </p:stCondLst>
                                        </p:cTn>
                                        <p:tgtEl>
                                          <p:spTgt spid="22"/>
                                        </p:tgtEl>
                                        <p:attrNameLst>
                                          <p:attrName>style.visibility</p:attrName>
                                        </p:attrNameLst>
                                      </p:cBhvr>
                                      <p:to>
                                        <p:strVal val="hidden"/>
                                      </p:to>
                                    </p:set>
                                  </p:childTnLst>
                                </p:cTn>
                              </p:par>
                              <p:par>
                                <p:cTn id="231" presetID="10" presetClass="entr" presetSubtype="0" fill="hold" grpId="5" nodeType="withEffect">
                                  <p:stCondLst>
                                    <p:cond delay="2750"/>
                                  </p:stCondLst>
                                  <p:childTnLst>
                                    <p:set>
                                      <p:cBhvr>
                                        <p:cTn id="232" dur="1" fill="hold">
                                          <p:stCondLst>
                                            <p:cond delay="0"/>
                                          </p:stCondLst>
                                        </p:cTn>
                                        <p:tgtEl>
                                          <p:spTgt spid="22"/>
                                        </p:tgtEl>
                                        <p:attrNameLst>
                                          <p:attrName>style.visibility</p:attrName>
                                        </p:attrNameLst>
                                      </p:cBhvr>
                                      <p:to>
                                        <p:strVal val="visible"/>
                                      </p:to>
                                    </p:set>
                                    <p:animEffect transition="in" filter="fade">
                                      <p:cBhvr>
                                        <p:cTn id="233" dur="500"/>
                                        <p:tgtEl>
                                          <p:spTgt spid="22"/>
                                        </p:tgtEl>
                                      </p:cBhvr>
                                    </p:animEffect>
                                  </p:childTnLst>
                                </p:cTn>
                              </p:par>
                              <p:par>
                                <p:cTn id="234" presetID="10" presetClass="exit" presetSubtype="0" fill="hold" grpId="6" nodeType="withEffect">
                                  <p:stCondLst>
                                    <p:cond delay="3250"/>
                                  </p:stCondLst>
                                  <p:childTnLst>
                                    <p:animEffect transition="out" filter="fade">
                                      <p:cBhvr>
                                        <p:cTn id="235" dur="500"/>
                                        <p:tgtEl>
                                          <p:spTgt spid="22"/>
                                        </p:tgtEl>
                                      </p:cBhvr>
                                    </p:animEffect>
                                    <p:set>
                                      <p:cBhvr>
                                        <p:cTn id="236" dur="1" fill="hold">
                                          <p:stCondLst>
                                            <p:cond delay="499"/>
                                          </p:stCondLst>
                                        </p:cTn>
                                        <p:tgtEl>
                                          <p:spTgt spid="22"/>
                                        </p:tgtEl>
                                        <p:attrNameLst>
                                          <p:attrName>style.visibility</p:attrName>
                                        </p:attrNameLst>
                                      </p:cBhvr>
                                      <p:to>
                                        <p:strVal val="hidden"/>
                                      </p:to>
                                    </p:set>
                                  </p:childTnLst>
                                </p:cTn>
                              </p:par>
                              <p:par>
                                <p:cTn id="237" presetID="10" presetClass="entr" presetSubtype="0" fill="hold" grpId="7" nodeType="withEffect">
                                  <p:stCondLst>
                                    <p:cond delay="3750"/>
                                  </p:stCondLst>
                                  <p:childTnLst>
                                    <p:set>
                                      <p:cBhvr>
                                        <p:cTn id="238" dur="1" fill="hold">
                                          <p:stCondLst>
                                            <p:cond delay="0"/>
                                          </p:stCondLst>
                                        </p:cTn>
                                        <p:tgtEl>
                                          <p:spTgt spid="22"/>
                                        </p:tgtEl>
                                        <p:attrNameLst>
                                          <p:attrName>style.visibility</p:attrName>
                                        </p:attrNameLst>
                                      </p:cBhvr>
                                      <p:to>
                                        <p:strVal val="visible"/>
                                      </p:to>
                                    </p:set>
                                    <p:animEffect transition="in" filter="fade">
                                      <p:cBhvr>
                                        <p:cTn id="239" dur="500"/>
                                        <p:tgtEl>
                                          <p:spTgt spid="22"/>
                                        </p:tgtEl>
                                      </p:cBhvr>
                                    </p:animEffect>
                                  </p:childTnLst>
                                </p:cTn>
                              </p:par>
                              <p:par>
                                <p:cTn id="240" presetID="10" presetClass="exit" presetSubtype="0" fill="hold" grpId="8" nodeType="withEffect">
                                  <p:stCondLst>
                                    <p:cond delay="4250"/>
                                  </p:stCondLst>
                                  <p:childTnLst>
                                    <p:animEffect transition="out" filter="fade">
                                      <p:cBhvr>
                                        <p:cTn id="241" dur="500"/>
                                        <p:tgtEl>
                                          <p:spTgt spid="22"/>
                                        </p:tgtEl>
                                      </p:cBhvr>
                                    </p:animEffect>
                                    <p:set>
                                      <p:cBhvr>
                                        <p:cTn id="242" dur="1" fill="hold">
                                          <p:stCondLst>
                                            <p:cond delay="499"/>
                                          </p:stCondLst>
                                        </p:cTn>
                                        <p:tgtEl>
                                          <p:spTgt spid="22"/>
                                        </p:tgtEl>
                                        <p:attrNameLst>
                                          <p:attrName>style.visibility</p:attrName>
                                        </p:attrNameLst>
                                      </p:cBhvr>
                                      <p:to>
                                        <p:strVal val="hidden"/>
                                      </p:to>
                                    </p:set>
                                  </p:childTnLst>
                                </p:cTn>
                              </p:par>
                              <p:par>
                                <p:cTn id="243" presetID="10" presetClass="entr" presetSubtype="0" fill="hold" grpId="9" nodeType="withEffect">
                                  <p:stCondLst>
                                    <p:cond delay="4750"/>
                                  </p:stCondLst>
                                  <p:childTnLst>
                                    <p:set>
                                      <p:cBhvr>
                                        <p:cTn id="244" dur="1" fill="hold">
                                          <p:stCondLst>
                                            <p:cond delay="0"/>
                                          </p:stCondLst>
                                        </p:cTn>
                                        <p:tgtEl>
                                          <p:spTgt spid="22"/>
                                        </p:tgtEl>
                                        <p:attrNameLst>
                                          <p:attrName>style.visibility</p:attrName>
                                        </p:attrNameLst>
                                      </p:cBhvr>
                                      <p:to>
                                        <p:strVal val="visible"/>
                                      </p:to>
                                    </p:set>
                                    <p:animEffect transition="in" filter="fade">
                                      <p:cBhvr>
                                        <p:cTn id="245" dur="500"/>
                                        <p:tgtEl>
                                          <p:spTgt spid="22"/>
                                        </p:tgtEl>
                                      </p:cBhvr>
                                    </p:animEffect>
                                  </p:childTnLst>
                                </p:cTn>
                              </p:par>
                              <p:par>
                                <p:cTn id="246" presetID="10" presetClass="exit" presetSubtype="0" fill="hold" grpId="1" nodeType="withEffect">
                                  <p:stCondLst>
                                    <p:cond delay="5250"/>
                                  </p:stCondLst>
                                  <p:childTnLst>
                                    <p:animEffect transition="out" filter="fade">
                                      <p:cBhvr>
                                        <p:cTn id="247" dur="500"/>
                                        <p:tgtEl>
                                          <p:spTgt spid="22"/>
                                        </p:tgtEl>
                                      </p:cBhvr>
                                    </p:animEffect>
                                    <p:set>
                                      <p:cBhvr>
                                        <p:cTn id="248" dur="1" fill="hold">
                                          <p:stCondLst>
                                            <p:cond delay="499"/>
                                          </p:stCondLst>
                                        </p:cTn>
                                        <p:tgtEl>
                                          <p:spTgt spid="22"/>
                                        </p:tgtEl>
                                        <p:attrNameLst>
                                          <p:attrName>style.visibility</p:attrName>
                                        </p:attrNameLst>
                                      </p:cBhvr>
                                      <p:to>
                                        <p:strVal val="hidden"/>
                                      </p:to>
                                    </p:set>
                                  </p:childTnLst>
                                </p:cTn>
                              </p:par>
                              <p:par>
                                <p:cTn id="249" presetID="16" presetClass="exit" presetSubtype="21" fill="hold" grpId="1" nodeType="withEffect">
                                  <p:stCondLst>
                                    <p:cond delay="4250"/>
                                  </p:stCondLst>
                                  <p:childTnLst>
                                    <p:animEffect transition="out" filter="barn(inVertical)">
                                      <p:cBhvr>
                                        <p:cTn id="250" dur="1000"/>
                                        <p:tgtEl>
                                          <p:spTgt spid="11"/>
                                        </p:tgtEl>
                                      </p:cBhvr>
                                    </p:animEffect>
                                    <p:set>
                                      <p:cBhvr>
                                        <p:cTn id="251" dur="1" fill="hold">
                                          <p:stCondLst>
                                            <p:cond delay="999"/>
                                          </p:stCondLst>
                                        </p:cTn>
                                        <p:tgtEl>
                                          <p:spTgt spid="11"/>
                                        </p:tgtEl>
                                        <p:attrNameLst>
                                          <p:attrName>style.visibility</p:attrName>
                                        </p:attrNameLst>
                                      </p:cBhvr>
                                      <p:to>
                                        <p:strVal val="hidden"/>
                                      </p:to>
                                    </p:set>
                                  </p:childTnLst>
                                </p:cTn>
                              </p:par>
                            </p:childTnLst>
                          </p:cTn>
                        </p:par>
                        <p:par>
                          <p:cTn id="252" fill="hold">
                            <p:stCondLst>
                              <p:cond delay="7750"/>
                            </p:stCondLst>
                            <p:childTnLst>
                              <p:par>
                                <p:cTn id="253" presetID="16" presetClass="exit" presetSubtype="37" fill="hold" grpId="1" nodeType="afterEffect">
                                  <p:stCondLst>
                                    <p:cond delay="0"/>
                                  </p:stCondLst>
                                  <p:childTnLst>
                                    <p:animEffect transition="out" filter="barn(outVertical)">
                                      <p:cBhvr>
                                        <p:cTn id="254" dur="2000"/>
                                        <p:tgtEl>
                                          <p:spTgt spid="3"/>
                                        </p:tgtEl>
                                      </p:cBhvr>
                                    </p:animEffect>
                                    <p:set>
                                      <p:cBhvr>
                                        <p:cTn id="255" dur="1" fill="hold">
                                          <p:stCondLst>
                                            <p:cond delay="1999"/>
                                          </p:stCondLst>
                                        </p:cTn>
                                        <p:tgtEl>
                                          <p:spTgt spid="3"/>
                                        </p:tgtEl>
                                        <p:attrNameLst>
                                          <p:attrName>style.visibility</p:attrName>
                                        </p:attrNameLst>
                                      </p:cBhvr>
                                      <p:to>
                                        <p:strVal val="hidden"/>
                                      </p:to>
                                    </p:set>
                                  </p:childTnLst>
                                </p:cTn>
                              </p:par>
                              <p:par>
                                <p:cTn id="256" presetID="16" presetClass="exit" presetSubtype="37" fill="hold" grpId="1" nodeType="withEffect">
                                  <p:stCondLst>
                                    <p:cond delay="0"/>
                                  </p:stCondLst>
                                  <p:childTnLst>
                                    <p:animEffect transition="out" filter="barn(outVertical)">
                                      <p:cBhvr>
                                        <p:cTn id="257" dur="2000"/>
                                        <p:tgtEl>
                                          <p:spTgt spid="2"/>
                                        </p:tgtEl>
                                      </p:cBhvr>
                                    </p:animEffect>
                                    <p:set>
                                      <p:cBhvr>
                                        <p:cTn id="258" dur="1" fill="hold">
                                          <p:stCondLst>
                                            <p:cond delay="1999"/>
                                          </p:stCondLst>
                                        </p:cTn>
                                        <p:tgtEl>
                                          <p:spTgt spid="2"/>
                                        </p:tgtEl>
                                        <p:attrNameLst>
                                          <p:attrName>style.visibility</p:attrName>
                                        </p:attrNameLst>
                                      </p:cBhvr>
                                      <p:to>
                                        <p:strVal val="hidden"/>
                                      </p:to>
                                    </p:set>
                                  </p:childTnLst>
                                </p:cTn>
                              </p:par>
                              <p:par>
                                <p:cTn id="259" presetID="16" presetClass="exit" presetSubtype="37" fill="hold" nodeType="withEffect">
                                  <p:stCondLst>
                                    <p:cond delay="0"/>
                                  </p:stCondLst>
                                  <p:childTnLst>
                                    <p:animEffect transition="out" filter="barn(outVertical)">
                                      <p:cBhvr>
                                        <p:cTn id="260" dur="2000"/>
                                        <p:tgtEl>
                                          <p:spTgt spid="8"/>
                                        </p:tgtEl>
                                      </p:cBhvr>
                                    </p:animEffect>
                                    <p:set>
                                      <p:cBhvr>
                                        <p:cTn id="261" dur="1" fill="hold">
                                          <p:stCondLst>
                                            <p:cond delay="1999"/>
                                          </p:stCondLst>
                                        </p:cTn>
                                        <p:tgtEl>
                                          <p:spTgt spid="8"/>
                                        </p:tgtEl>
                                        <p:attrNameLst>
                                          <p:attrName>style.visibility</p:attrName>
                                        </p:attrNameLst>
                                      </p:cBhvr>
                                      <p:to>
                                        <p:strVal val="hidden"/>
                                      </p:to>
                                    </p:set>
                                  </p:childTnLst>
                                </p:cTn>
                              </p:par>
                              <p:par>
                                <p:cTn id="262" presetID="16" presetClass="exit" presetSubtype="37" fill="hold" nodeType="withEffect">
                                  <p:stCondLst>
                                    <p:cond delay="0"/>
                                  </p:stCondLst>
                                  <p:childTnLst>
                                    <p:animEffect transition="out" filter="barn(outVertical)">
                                      <p:cBhvr>
                                        <p:cTn id="263" dur="2000"/>
                                        <p:tgtEl>
                                          <p:spTgt spid="6"/>
                                        </p:tgtEl>
                                      </p:cBhvr>
                                    </p:animEffect>
                                    <p:set>
                                      <p:cBhvr>
                                        <p:cTn id="264"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7" grpId="2" animBg="1"/>
      <p:bldP spid="27" grpId="3" animBg="1"/>
      <p:bldP spid="27" grpId="4" animBg="1"/>
      <p:bldP spid="27" grpId="5" animBg="1"/>
      <p:bldP spid="27" grpId="6" animBg="1"/>
      <p:bldP spid="27" grpId="7" animBg="1"/>
      <p:bldP spid="27" grpId="8" animBg="1"/>
      <p:bldP spid="27" grpId="9" animBg="1"/>
      <p:bldP spid="25" grpId="0" animBg="1"/>
      <p:bldP spid="25" grpId="1" animBg="1"/>
      <p:bldP spid="25" grpId="2" animBg="1"/>
      <p:bldP spid="25" grpId="3" animBg="1"/>
      <p:bldP spid="25" grpId="4" animBg="1"/>
      <p:bldP spid="25" grpId="5" animBg="1"/>
      <p:bldP spid="25" grpId="6" animBg="1"/>
      <p:bldP spid="25" grpId="7" animBg="1"/>
      <p:bldP spid="25" grpId="8" animBg="1"/>
      <p:bldP spid="25" grpId="9" animBg="1"/>
      <p:bldP spid="26" grpId="0" animBg="1"/>
      <p:bldP spid="26" grpId="1" animBg="1"/>
      <p:bldP spid="26" grpId="2" animBg="1"/>
      <p:bldP spid="26" grpId="3" animBg="1"/>
      <p:bldP spid="26" grpId="4" animBg="1"/>
      <p:bldP spid="26" grpId="5" animBg="1"/>
      <p:bldP spid="26" grpId="6" animBg="1"/>
      <p:bldP spid="26" grpId="7" animBg="1"/>
      <p:bldP spid="26" grpId="8" animBg="1"/>
      <p:bldP spid="26" grpId="9" animBg="1"/>
      <p:bldP spid="24" grpId="0" animBg="1"/>
      <p:bldP spid="24" grpId="1" animBg="1"/>
      <p:bldP spid="24" grpId="2" animBg="1"/>
      <p:bldP spid="24" grpId="3" animBg="1"/>
      <p:bldP spid="24" grpId="4" animBg="1"/>
      <p:bldP spid="24" grpId="5" animBg="1"/>
      <p:bldP spid="24" grpId="6" animBg="1"/>
      <p:bldP spid="24" grpId="7" animBg="1"/>
      <p:bldP spid="24" grpId="8" animBg="1"/>
      <p:bldP spid="24" grpId="9" animBg="1"/>
      <p:bldP spid="23" grpId="0" animBg="1"/>
      <p:bldP spid="23" grpId="1" animBg="1"/>
      <p:bldP spid="23" grpId="2" animBg="1"/>
      <p:bldP spid="23" grpId="3" animBg="1"/>
      <p:bldP spid="23" grpId="4" animBg="1"/>
      <p:bldP spid="23" grpId="5" animBg="1"/>
      <p:bldP spid="23" grpId="6" animBg="1"/>
      <p:bldP spid="23" grpId="7" animBg="1"/>
      <p:bldP spid="23" grpId="8" animBg="1"/>
      <p:bldP spid="23" grpId="9" animBg="1"/>
      <p:bldP spid="22" grpId="0" animBg="1"/>
      <p:bldP spid="22" grpId="1" animBg="1"/>
      <p:bldP spid="22" grpId="2" animBg="1"/>
      <p:bldP spid="22" grpId="3" animBg="1"/>
      <p:bldP spid="22" grpId="4" animBg="1"/>
      <p:bldP spid="22" grpId="5" animBg="1"/>
      <p:bldP spid="22" grpId="6" animBg="1"/>
      <p:bldP spid="22" grpId="7" animBg="1"/>
      <p:bldP spid="22" grpId="8" animBg="1"/>
      <p:bldP spid="22" grpId="9" animBg="1"/>
      <p:bldP spid="2" grpId="0" animBg="1"/>
      <p:bldP spid="2" grpId="1" animBg="1"/>
      <p:bldP spid="3" grpId="0" animBg="1"/>
      <p:bldP spid="3" grpId="1" animBg="1"/>
      <p:bldP spid="11" grpId="0" animBg="1"/>
      <p:bldP spid="11" grpId="1" animBg="1"/>
      <p:bldP spid="16" grpId="0" build="p">
        <p:tmplLst>
          <p:tmpl lvl="1">
            <p:tnLst>
              <p:par>
                <p:cTn presetID="26" presetClass="emph" presetSubtype="0" fill="hold" nodeType="withEffect">
                  <p:stCondLst>
                    <p:cond delay="1500"/>
                  </p:stCondLst>
                  <p:iterate type="lt">
                    <p:tmPct val="10000"/>
                  </p:iterate>
                  <p:childTnLst>
                    <p:animEffect transition="out" filter="fade">
                      <p:cBhvr>
                        <p:cTn dur="500" tmFilter="0, 0; .2, .5; .8, .5; 1, 0"/>
                        <p:tgtEl>
                          <p:spTgt spid="16"/>
                        </p:tgtEl>
                      </p:cBhvr>
                    </p:animEffect>
                    <p:animScale>
                      <p:cBhvr>
                        <p:cTn dur="250" autoRev="1" fill="hold"/>
                        <p:tgtEl>
                          <p:spTgt spid="16"/>
                        </p:tgtEl>
                      </p:cBhvr>
                      <p:by x="105000" y="105000"/>
                    </p:animScale>
                  </p:childTnLst>
                </p:cTn>
              </p:par>
            </p:tnLst>
          </p:tmpl>
        </p:tmplLst>
      </p:bldP>
      <p:bldP spid="16" grpId="1" build="p">
        <p:tmplLst>
          <p:tmpl lvl="1">
            <p:tnLst>
              <p:par>
                <p:cTn presetID="26" presetClass="emph" presetSubtype="0" fill="hold" nodeType="withEffect">
                  <p:stCondLst>
                    <p:cond delay="2000"/>
                  </p:stCondLst>
                  <p:iterate type="lt">
                    <p:tmPct val="10000"/>
                  </p:iterate>
                  <p:childTnLst>
                    <p:animEffect transition="out" filter="fade">
                      <p:cBhvr>
                        <p:cTn dur="500" tmFilter="0, 0; .2, .5; .8, .5; 1, 0"/>
                        <p:tgtEl>
                          <p:spTgt spid="16"/>
                        </p:tgtEl>
                      </p:cBhvr>
                    </p:animEffect>
                    <p:animScale>
                      <p:cBhvr>
                        <p:cTn dur="250" autoRev="1" fill="hold"/>
                        <p:tgtEl>
                          <p:spTgt spid="16"/>
                        </p:tgtEl>
                      </p:cBhvr>
                      <p:by x="105000" y="105000"/>
                    </p:animScale>
                  </p:childTnLst>
                </p:cTn>
              </p:par>
            </p:tnLst>
          </p:tmpl>
        </p:tmplLst>
      </p:bldP>
      <p:bldP spid="16" grpId="2" build="p">
        <p:tmplLst>
          <p:tmpl lvl="1">
            <p:tnLst>
              <p:par>
                <p:cTn presetID="10" presetClass="entr" presetSubtype="0" fill="hold" nodeType="withEffect">
                  <p:stCondLst>
                    <p:cond delay="1000"/>
                  </p:stCondLst>
                  <p:iterate type="lt">
                    <p:tmPct val="0"/>
                  </p:iterate>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6" grpId="3" build="p">
        <p:tmplLst>
          <p:tmpl lvl="1">
            <p:tnLst>
              <p:par>
                <p:cTn presetID="26" presetClass="emph" presetSubtype="0" fill="hold" nodeType="withEffect">
                  <p:stCondLst>
                    <p:cond delay="2500"/>
                  </p:stCondLst>
                  <p:iterate type="lt">
                    <p:tmPct val="10000"/>
                  </p:iterate>
                  <p:childTnLst>
                    <p:animEffect transition="out" filter="fade">
                      <p:cBhvr>
                        <p:cTn dur="500" tmFilter="0, 0; .2, .5; .8, .5; 1, 0"/>
                        <p:tgtEl>
                          <p:spTgt spid="16"/>
                        </p:tgtEl>
                      </p:cBhvr>
                    </p:animEffect>
                    <p:animScale>
                      <p:cBhvr>
                        <p:cTn dur="250" autoRev="1" fill="hold"/>
                        <p:tgtEl>
                          <p:spTgt spid="16"/>
                        </p:tgtEl>
                      </p:cBhvr>
                      <p:by x="105000" y="105000"/>
                    </p:animScale>
                  </p:childTnLst>
                </p:cTn>
              </p:par>
            </p:tnLst>
          </p:tmpl>
        </p:tmplLst>
      </p:bldP>
      <p:bldP spid="16" grpId="4" build="p">
        <p:tmplLst>
          <p:tmpl lvl="1">
            <p:tnLst>
              <p:par>
                <p:cTn presetID="10" presetClass="exit" presetSubtype="0" fill="hold" nodeType="withEffect">
                  <p:stCondLst>
                    <p:cond delay="3750"/>
                  </p:stCondLst>
                  <p:iterate type="lt">
                    <p:tmPct val="0"/>
                  </p:iterate>
                  <p:childTnLst>
                    <p:animEffect transition="out" filter="fade">
                      <p:cBhvr>
                        <p:cTn dur="500"/>
                        <p:tgtEl>
                          <p:spTgt spid="16"/>
                        </p:tgtEl>
                      </p:cBhvr>
                    </p:animEffect>
                    <p:set>
                      <p:cBhvr>
                        <p:cTn dur="1" fill="hold">
                          <p:stCondLst>
                            <p:cond delay="499"/>
                          </p:stCondLst>
                        </p:cTn>
                        <p:tgtEl>
                          <p:spTgt spid="16"/>
                        </p:tgtEl>
                        <p:attrNameLst>
                          <p:attrName>style.visibility</p:attrName>
                        </p:attrNameLst>
                      </p:cBhvr>
                      <p:to>
                        <p:strVal val="hidden"/>
                      </p:to>
                    </p:set>
                  </p:childTnLst>
                </p:cTn>
              </p:par>
            </p:tnLst>
          </p:tmpl>
        </p:tmplLst>
      </p:bldP>
      <p:bldP spid="17" grpId="0" build="p">
        <p:tmplLst>
          <p:tmpl lvl="1">
            <p:tnLst>
              <p:par>
                <p:cTn presetID="10" presetClass="entr" presetSubtype="0" fill="hold" nodeType="withEffect">
                  <p:stCondLst>
                    <p:cond delay="1500"/>
                  </p:stCondLst>
                  <p:iterate type="lt">
                    <p:tmPct val="0"/>
                  </p:iterate>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7" grpId="1" build="p">
        <p:tmplLst>
          <p:tmpl lvl="1">
            <p:tnLst>
              <p:par>
                <p:cTn presetID="26" presetClass="emph" presetSubtype="0" fill="hold" nodeType="withEffect">
                  <p:stCondLst>
                    <p:cond delay="2000"/>
                  </p:stCondLst>
                  <p:iterate type="lt">
                    <p:tmPct val="10000"/>
                  </p:iterate>
                  <p:childTnLst>
                    <p:animEffect transition="out" filter="fade">
                      <p:cBhvr>
                        <p:cTn dur="500" tmFilter="0, 0; .2, .5; .8, .5; 1, 0"/>
                        <p:tgtEl>
                          <p:spTgt spid="17"/>
                        </p:tgtEl>
                      </p:cBhvr>
                    </p:animEffect>
                    <p:animScale>
                      <p:cBhvr>
                        <p:cTn dur="250" autoRev="1" fill="hold"/>
                        <p:tgtEl>
                          <p:spTgt spid="17"/>
                        </p:tgtEl>
                      </p:cBhvr>
                      <p:by x="105000" y="105000"/>
                    </p:animScale>
                  </p:childTnLst>
                </p:cTn>
              </p:par>
            </p:tnLst>
          </p:tmpl>
        </p:tmplLst>
      </p:bldP>
      <p:bldP spid="17" grpId="2" build="p">
        <p:tmplLst>
          <p:tmpl lvl="1">
            <p:tnLst>
              <p:par>
                <p:cTn presetID="26" presetClass="emph" presetSubtype="0" fill="hold" nodeType="withEffect">
                  <p:stCondLst>
                    <p:cond delay="2500"/>
                  </p:stCondLst>
                  <p:iterate type="lt">
                    <p:tmPct val="10000"/>
                  </p:iterate>
                  <p:childTnLst>
                    <p:animEffect transition="out" filter="fade">
                      <p:cBhvr>
                        <p:cTn dur="500" tmFilter="0, 0; .2, .5; .8, .5; 1, 0"/>
                        <p:tgtEl>
                          <p:spTgt spid="17"/>
                        </p:tgtEl>
                      </p:cBhvr>
                    </p:animEffect>
                    <p:animScale>
                      <p:cBhvr>
                        <p:cTn dur="250" autoRev="1" fill="hold"/>
                        <p:tgtEl>
                          <p:spTgt spid="17"/>
                        </p:tgtEl>
                      </p:cBhvr>
                      <p:by x="105000" y="105000"/>
                    </p:animScale>
                  </p:childTnLst>
                </p:cTn>
              </p:par>
            </p:tnLst>
          </p:tmpl>
        </p:tmplLst>
      </p:bldP>
      <p:bldP spid="17" grpId="3" build="p">
        <p:tmplLst>
          <p:tmpl lvl="1">
            <p:tnLst>
              <p:par>
                <p:cTn presetID="26" presetClass="emph" presetSubtype="0" fill="hold" nodeType="withEffect">
                  <p:stCondLst>
                    <p:cond delay="3000"/>
                  </p:stCondLst>
                  <p:iterate type="lt">
                    <p:tmPct val="10000"/>
                  </p:iterate>
                  <p:childTnLst>
                    <p:animEffect transition="out" filter="fade">
                      <p:cBhvr>
                        <p:cTn dur="500" tmFilter="0, 0; .2, .5; .8, .5; 1, 0"/>
                        <p:tgtEl>
                          <p:spTgt spid="17"/>
                        </p:tgtEl>
                      </p:cBhvr>
                    </p:animEffect>
                    <p:animScale>
                      <p:cBhvr>
                        <p:cTn dur="250" autoRev="1" fill="hold"/>
                        <p:tgtEl>
                          <p:spTgt spid="17"/>
                        </p:tgtEl>
                      </p:cBhvr>
                      <p:by x="105000" y="105000"/>
                    </p:animScale>
                  </p:childTnLst>
                </p:cTn>
              </p:par>
            </p:tnLst>
          </p:tmpl>
        </p:tmplLst>
      </p:bldP>
      <p:bldP spid="17" grpId="4" build="p">
        <p:tmplLst>
          <p:tmpl lvl="1">
            <p:tnLst>
              <p:par>
                <p:cTn presetID="10" presetClass="exit" presetSubtype="0" fill="hold" nodeType="withEffect">
                  <p:stCondLst>
                    <p:cond delay="4250"/>
                  </p:stCondLst>
                  <p:iterate type="lt">
                    <p:tmPct val="0"/>
                  </p:iterate>
                  <p:childTnLst>
                    <p:animEffect transition="out" filter="fade">
                      <p:cBhvr>
                        <p:cTn dur="500"/>
                        <p:tgtEl>
                          <p:spTgt spid="17"/>
                        </p:tgtEl>
                      </p:cBhvr>
                    </p:animEffect>
                    <p:set>
                      <p:cBhvr>
                        <p:cTn dur="1" fill="hold">
                          <p:stCondLst>
                            <p:cond delay="499"/>
                          </p:stCondLst>
                        </p:cTn>
                        <p:tgtEl>
                          <p:spTgt spid="17"/>
                        </p:tgtEl>
                        <p:attrNameLst>
                          <p:attrName>style.visibility</p:attrName>
                        </p:attrNameLst>
                      </p:cBhvr>
                      <p:to>
                        <p:strVal val="hidden"/>
                      </p:to>
                    </p:set>
                  </p:childTnLst>
                </p:cTn>
              </p:par>
            </p:tnLst>
          </p:tmpl>
        </p:tmplLst>
      </p:bldP>
      <p:bldP spid="18" grpId="0"/>
      <p:bldP spid="18" grpId="1"/>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813F0-7BBB-445F-A05D-1089F71F9B3B}"/>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4222961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1851308"/>
      </p:ext>
    </p:extLst>
  </p:cSld>
  <p:clrMap bg1="lt1" tx1="dk1" bg2="lt2" tx2="dk2" accent1="accent1" accent2="accent2" accent3="accent3" accent4="accent4" accent5="accent5" accent6="accent6" hlink="hlink" folHlink="folHlink"/>
  <p:sldLayoutIdLst>
    <p:sldLayoutId id="2147483656" r:id="rId1"/>
    <p:sldLayoutId id="2147483655" r:id="rId2"/>
    <p:sldLayoutId id="2147483676"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A7089A9-38B1-4074-8EBB-BC9C204F7F55}"/>
              </a:ext>
            </a:extLst>
          </p:cNvPr>
          <p:cNvSpPr>
            <a:spLocks noGrp="1"/>
          </p:cNvSpPr>
          <p:nvPr>
            <p:ph type="title"/>
          </p:nvPr>
        </p:nvSpPr>
        <p:spPr>
          <a:xfrm>
            <a:off x="4267200" y="1916034"/>
            <a:ext cx="3657600" cy="1706074"/>
          </a:xfrm>
        </p:spPr>
        <p:txBody>
          <a:bodyPr/>
          <a:lstStyle/>
          <a:p>
            <a:r>
              <a:rPr lang="en-US" dirty="0"/>
              <a:t>Algorithm-Analysis-Design</a:t>
            </a:r>
          </a:p>
        </p:txBody>
      </p:sp>
      <p:sp>
        <p:nvSpPr>
          <p:cNvPr id="2" name="Title 4">
            <a:extLst>
              <a:ext uri="{FF2B5EF4-FFF2-40B4-BE49-F238E27FC236}">
                <a16:creationId xmlns:a16="http://schemas.microsoft.com/office/drawing/2014/main" id="{D0F0AEFF-BA6B-4A9E-A9FD-A69420B83084}"/>
              </a:ext>
            </a:extLst>
          </p:cNvPr>
          <p:cNvSpPr txBox="1">
            <a:spLocks/>
          </p:cNvSpPr>
          <p:nvPr/>
        </p:nvSpPr>
        <p:spPr>
          <a:xfrm>
            <a:off x="4267200" y="3934180"/>
            <a:ext cx="3657600" cy="1706074"/>
          </a:xfrm>
          <a:prstGeom prst="rect">
            <a:avLst/>
          </a:prstGeom>
        </p:spPr>
        <p:txBody>
          <a:bodyPr anchor="ctr"/>
          <a:lstStyle>
            <a:lvl1pPr algn="ctr" defTabSz="914400" rtl="0" eaLnBrk="1" latinLnBrk="0" hangingPunct="1">
              <a:lnSpc>
                <a:spcPct val="90000"/>
              </a:lnSpc>
              <a:spcBef>
                <a:spcPct val="0"/>
              </a:spcBef>
              <a:buNone/>
              <a:defRPr sz="5400" kern="1200">
                <a:solidFill>
                  <a:schemeClr val="bg2"/>
                </a:solidFill>
                <a:latin typeface="+mj-lt"/>
                <a:ea typeface="+mj-ea"/>
                <a:cs typeface="+mj-cs"/>
              </a:defRPr>
            </a:lvl1pPr>
          </a:lstStyle>
          <a:p>
            <a:pPr>
              <a:lnSpc>
                <a:spcPct val="100000"/>
              </a:lnSpc>
            </a:pPr>
            <a:r>
              <a:rPr lang="en-US" sz="1800" dirty="0"/>
              <a:t>Submitted by : Mayank Runija</a:t>
            </a:r>
          </a:p>
          <a:p>
            <a:pPr>
              <a:lnSpc>
                <a:spcPct val="100000"/>
              </a:lnSpc>
            </a:pPr>
            <a:r>
              <a:rPr lang="en-US" sz="1800" dirty="0"/>
              <a:t>Submitted to : Dr. Shaligram </a:t>
            </a:r>
            <a:r>
              <a:rPr lang="en-US" sz="1800" dirty="0" err="1"/>
              <a:t>Prajapat</a:t>
            </a:r>
            <a:r>
              <a:rPr lang="en-US" sz="1800" dirty="0"/>
              <a:t> Sir</a:t>
            </a:r>
          </a:p>
        </p:txBody>
      </p:sp>
    </p:spTree>
    <p:extLst>
      <p:ext uri="{BB962C8B-B14F-4D97-AF65-F5344CB8AC3E}">
        <p14:creationId xmlns:p14="http://schemas.microsoft.com/office/powerpoint/2010/main" val="2857171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03730" y="663246"/>
            <a:ext cx="10515600" cy="770076"/>
          </a:xfrm>
        </p:spPr>
        <p:txBody>
          <a:bodyPr/>
          <a:lstStyle/>
          <a:p>
            <a:pPr rtl="0" fontAlgn="base">
              <a:spcBef>
                <a:spcPts val="0"/>
              </a:spcBef>
              <a:spcAft>
                <a:spcPts val="0"/>
              </a:spcAft>
            </a:pPr>
            <a:r>
              <a:rPr lang="en-US" sz="3600" b="0" i="0" u="none" strike="noStrike" dirty="0">
                <a:solidFill>
                  <a:srgbClr val="000000"/>
                </a:solidFill>
                <a:effectLst/>
                <a:latin typeface="Times New Roman" panose="02020603050405020304" pitchFamily="18" charset="0"/>
              </a:rPr>
              <a:t>Time , Space and Power Complexity</a:t>
            </a:r>
          </a:p>
        </p:txBody>
      </p:sp>
      <p:sp>
        <p:nvSpPr>
          <p:cNvPr id="5" name="TextBox 4">
            <a:extLst>
              <a:ext uri="{FF2B5EF4-FFF2-40B4-BE49-F238E27FC236}">
                <a16:creationId xmlns:a16="http://schemas.microsoft.com/office/drawing/2014/main" id="{BEE8202E-E301-2054-B0BB-5FAA32C732C8}"/>
              </a:ext>
            </a:extLst>
          </p:cNvPr>
          <p:cNvSpPr txBox="1"/>
          <p:nvPr/>
        </p:nvSpPr>
        <p:spPr>
          <a:xfrm>
            <a:off x="703729" y="2111548"/>
            <a:ext cx="11138647" cy="4955203"/>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US" sz="1600" dirty="0"/>
              <a:t>T(n) = 2T(n/2) + O(1)</a:t>
            </a:r>
          </a:p>
          <a:p>
            <a:r>
              <a:rPr lang="en-US" sz="1600" dirty="0"/>
              <a:t>where n is the number of nodes in the binary tree, and O(1) is the constant time taken to process a node.</a:t>
            </a:r>
          </a:p>
          <a:p>
            <a:br>
              <a:rPr lang="en-US" sz="1600" dirty="0"/>
            </a:br>
            <a:r>
              <a:rPr lang="en-US" sz="1600" dirty="0"/>
              <a:t>To solve this recurrence relation, we can use the master theorem. The master theorem states that if a recurrence relation has the form:</a:t>
            </a:r>
          </a:p>
          <a:p>
            <a:br>
              <a:rPr lang="en-US" sz="1600" dirty="0"/>
            </a:br>
            <a:r>
              <a:rPr lang="en-US" sz="1600" dirty="0"/>
              <a:t>T(n) = </a:t>
            </a:r>
            <a:r>
              <a:rPr lang="en-US" sz="1600" dirty="0" err="1"/>
              <a:t>aT</a:t>
            </a:r>
            <a:r>
              <a:rPr lang="en-US" sz="1600" dirty="0"/>
              <a:t>(n/b) + f(n)</a:t>
            </a:r>
          </a:p>
          <a:p>
            <a:r>
              <a:rPr lang="en-US" sz="1600" dirty="0"/>
              <a:t>where a &gt;= 1 and b &gt; 1 are constants, and f(n) is an asymptotically positive function, then:</a:t>
            </a:r>
          </a:p>
          <a:p>
            <a:br>
              <a:rPr lang="en-US" sz="1600" dirty="0"/>
            </a:br>
            <a:r>
              <a:rPr lang="en-US" sz="1600" dirty="0"/>
              <a:t>If f(n) = O(</a:t>
            </a:r>
            <a:r>
              <a:rPr lang="en-US" sz="1600" dirty="0" err="1"/>
              <a:t>n^log_b</a:t>
            </a:r>
            <a:r>
              <a:rPr lang="en-US" sz="1600" dirty="0"/>
              <a:t>(a - ε)) for some constant ε &gt; 0, then T(n) = Θ(</a:t>
            </a:r>
            <a:r>
              <a:rPr lang="en-US" sz="1600" dirty="0" err="1"/>
              <a:t>n^log_b</a:t>
            </a:r>
            <a:r>
              <a:rPr lang="en-US" sz="1600" dirty="0"/>
              <a:t>(a)).</a:t>
            </a:r>
          </a:p>
          <a:p>
            <a:r>
              <a:rPr lang="en-US" sz="1600" dirty="0"/>
              <a:t>If f(n) = Θ(</a:t>
            </a:r>
            <a:r>
              <a:rPr lang="en-US" sz="1600" dirty="0" err="1"/>
              <a:t>n^log_b</a:t>
            </a:r>
            <a:r>
              <a:rPr lang="en-US" sz="1600" dirty="0"/>
              <a:t>(a)), then T(n) = Θ(</a:t>
            </a:r>
            <a:r>
              <a:rPr lang="en-US" sz="1600" dirty="0" err="1"/>
              <a:t>n^log_b</a:t>
            </a:r>
            <a:r>
              <a:rPr lang="en-US" sz="1600" dirty="0"/>
              <a:t>(a) log n).</a:t>
            </a:r>
          </a:p>
          <a:p>
            <a:r>
              <a:rPr lang="en-US" sz="1600" dirty="0"/>
              <a:t>If f(n) = Ω(</a:t>
            </a:r>
            <a:r>
              <a:rPr lang="en-US" sz="1600" dirty="0" err="1"/>
              <a:t>n^log_b</a:t>
            </a:r>
            <a:r>
              <a:rPr lang="en-US" sz="1600" dirty="0"/>
              <a:t>(a + ε)) for some constant ε &gt; 0, and if a f(n/b) &lt;= c f(n) for some constant c &lt; 1 and all sufficiently large n, then T(n) = Θ(f(n)).</a:t>
            </a:r>
          </a:p>
          <a:p>
            <a:r>
              <a:rPr lang="en-US" sz="1600" dirty="0"/>
              <a:t>In the case of binary tree traversal, we have a = 2, b = 2, and f(n) = O(1). Therefore, we can apply case 2 of the master theorem:</a:t>
            </a:r>
          </a:p>
          <a:p>
            <a:br>
              <a:rPr lang="en-US" sz="1600" dirty="0"/>
            </a:br>
            <a:r>
              <a:rPr lang="en-US" sz="1600" dirty="0"/>
              <a:t>T(n) = Θ(n^log_2(2)) * log n = Θ(n log n)</a:t>
            </a:r>
          </a:p>
          <a:p>
            <a:br>
              <a:rPr lang="en-US" sz="2000" dirty="0"/>
            </a:br>
            <a:r>
              <a:rPr lang="pt-BR" sz="2000" b="0" i="0" u="none" strike="noStrike" dirty="0">
                <a:solidFill>
                  <a:srgbClr val="000000"/>
                </a:solidFill>
                <a:effectLst/>
                <a:latin typeface="Times New Roman" panose="02020603050405020304" pitchFamily="18" charset="0"/>
              </a:rPr>
              <a:t> </a:t>
            </a:r>
            <a:endParaRPr lang="en-US" sz="20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1624961"/>
            <a:ext cx="10515600" cy="40011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rtl="0">
              <a:spcBef>
                <a:spcPts val="0"/>
              </a:spcBef>
              <a:spcAft>
                <a:spcPts val="0"/>
              </a:spcAft>
              <a:buFont typeface="Arial" panose="020B0604020202020204" pitchFamily="34" charset="0"/>
              <a:buChar char="•"/>
            </a:pPr>
            <a:r>
              <a:rPr lang="en-IN" sz="1800" b="0" i="0" u="none" strike="noStrike" dirty="0">
                <a:solidFill>
                  <a:srgbClr val="000000"/>
                </a:solidFill>
                <a:effectLst/>
                <a:latin typeface="Century Schoolbook" panose="02040604050505020304" pitchFamily="18" charset="0"/>
              </a:rPr>
              <a:t>Binary Tree Traversal </a:t>
            </a:r>
            <a:r>
              <a:rPr lang="pt-BR" sz="1800" b="0" i="0" u="none" strike="noStrike" dirty="0">
                <a:solidFill>
                  <a:srgbClr val="000000"/>
                </a:solidFill>
                <a:effectLst/>
                <a:latin typeface="Century Schoolbook" panose="02040604050505020304" pitchFamily="18" charset="0"/>
              </a:rPr>
              <a:t>T(n)=2 T(n/2)+O(1)</a:t>
            </a: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80453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03730" y="663246"/>
            <a:ext cx="10515600" cy="770076"/>
          </a:xfrm>
        </p:spPr>
        <p:txBody>
          <a:bodyPr/>
          <a:lstStyle/>
          <a:p>
            <a:pPr rtl="0" fontAlgn="base">
              <a:spcBef>
                <a:spcPts val="0"/>
              </a:spcBef>
              <a:spcAft>
                <a:spcPts val="0"/>
              </a:spcAft>
            </a:pPr>
            <a:r>
              <a:rPr lang="en-US" sz="3600" b="0" i="0" u="none" strike="noStrike" dirty="0">
                <a:solidFill>
                  <a:srgbClr val="000000"/>
                </a:solidFill>
                <a:effectLst/>
                <a:latin typeface="Times New Roman" panose="02020603050405020304" pitchFamily="18" charset="0"/>
              </a:rPr>
              <a:t>Time , Space and Power Complexity</a:t>
            </a:r>
          </a:p>
        </p:txBody>
      </p:sp>
      <p:sp>
        <p:nvSpPr>
          <p:cNvPr id="5" name="TextBox 4">
            <a:extLst>
              <a:ext uri="{FF2B5EF4-FFF2-40B4-BE49-F238E27FC236}">
                <a16:creationId xmlns:a16="http://schemas.microsoft.com/office/drawing/2014/main" id="{BEE8202E-E301-2054-B0BB-5FAA32C732C8}"/>
              </a:ext>
            </a:extLst>
          </p:cNvPr>
          <p:cNvSpPr txBox="1"/>
          <p:nvPr/>
        </p:nvSpPr>
        <p:spPr>
          <a:xfrm>
            <a:off x="703729" y="2111548"/>
            <a:ext cx="11138647" cy="4493538"/>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US" b="1" dirty="0"/>
              <a:t>Therefore, the time complexity of binary tree traversal is O(n log n).</a:t>
            </a:r>
            <a:endParaRPr lang="en-US" sz="1600" dirty="0"/>
          </a:p>
          <a:p>
            <a:br>
              <a:rPr lang="en-US" sz="1600" dirty="0"/>
            </a:br>
            <a:r>
              <a:rPr lang="en-US" dirty="0"/>
              <a:t>The space complexity of binary tree traversal depends on the implementation of the traversal algorithm. If </a:t>
            </a:r>
            <a:r>
              <a:rPr lang="en-US" b="1" dirty="0"/>
              <a:t>the algorithm uses an explicit stack to maintain the traversal order, then the space complexity is O(h), </a:t>
            </a:r>
            <a:r>
              <a:rPr lang="en-US" dirty="0"/>
              <a:t>where h is the height of the binary tree. This is because the maximum number of nodes that can be stored on the stack at any given time is h, which is the height of the binary tree.</a:t>
            </a:r>
            <a:endParaRPr lang="en-US" sz="1600" dirty="0"/>
          </a:p>
          <a:p>
            <a:br>
              <a:rPr lang="en-US" sz="1600" dirty="0"/>
            </a:br>
            <a:r>
              <a:rPr lang="en-US" b="1" dirty="0"/>
              <a:t>If the algorithm uses the call stack for recursion, then the space complexity is O(log n), </a:t>
            </a:r>
            <a:r>
              <a:rPr lang="en-US" dirty="0"/>
              <a:t>where n is the</a:t>
            </a:r>
            <a:r>
              <a:rPr lang="en-US" b="1" dirty="0"/>
              <a:t> </a:t>
            </a:r>
            <a:r>
              <a:rPr lang="en-US" dirty="0"/>
              <a:t>number of nodes in the binary tree. This is because the maximum depth of the call stack is log n, which is the height of a balanced binary tree.</a:t>
            </a:r>
            <a:endParaRPr lang="en-US" sz="1600" dirty="0"/>
          </a:p>
          <a:p>
            <a:br>
              <a:rPr lang="en-US" sz="1600" dirty="0"/>
            </a:br>
            <a:r>
              <a:rPr lang="en-US" b="1" dirty="0"/>
              <a:t>The power complexity of binary tree traversal is O(n^1) = O(n)</a:t>
            </a:r>
            <a:r>
              <a:rPr lang="en-US" dirty="0"/>
              <a:t>, because the algorithm needs to process each node in the binary tree once.</a:t>
            </a:r>
            <a:endParaRPr lang="en-US" sz="1600" dirty="0"/>
          </a:p>
          <a:p>
            <a:br>
              <a:rPr lang="en-US" sz="1600" dirty="0"/>
            </a:br>
            <a:br>
              <a:rPr lang="en-US" sz="2000" dirty="0"/>
            </a:br>
            <a:r>
              <a:rPr lang="pt-BR" sz="2000" b="0" i="0" u="none" strike="noStrike" dirty="0">
                <a:solidFill>
                  <a:srgbClr val="000000"/>
                </a:solidFill>
                <a:effectLst/>
                <a:latin typeface="Times New Roman" panose="02020603050405020304" pitchFamily="18" charset="0"/>
              </a:rPr>
              <a:t> </a:t>
            </a:r>
            <a:endParaRPr lang="en-US" sz="20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1624961"/>
            <a:ext cx="10515600" cy="40011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rtl="0">
              <a:spcBef>
                <a:spcPts val="0"/>
              </a:spcBef>
              <a:spcAft>
                <a:spcPts val="0"/>
              </a:spcAft>
              <a:buFont typeface="Arial" panose="020B0604020202020204" pitchFamily="34" charset="0"/>
              <a:buChar char="•"/>
            </a:pPr>
            <a:r>
              <a:rPr lang="en-IN" sz="1800" b="0" i="0" u="none" strike="noStrike" dirty="0">
                <a:solidFill>
                  <a:srgbClr val="000000"/>
                </a:solidFill>
                <a:effectLst/>
                <a:latin typeface="Century Schoolbook" panose="02040604050505020304" pitchFamily="18" charset="0"/>
              </a:rPr>
              <a:t>Binary Tree Traversal </a:t>
            </a:r>
            <a:r>
              <a:rPr lang="pt-BR" sz="1800" b="0" i="0" u="none" strike="noStrike" dirty="0">
                <a:solidFill>
                  <a:srgbClr val="000000"/>
                </a:solidFill>
                <a:effectLst/>
                <a:latin typeface="Century Schoolbook" panose="02040604050505020304" pitchFamily="18" charset="0"/>
              </a:rPr>
              <a:t>T(n)=2 T(n/2)+O(1)</a:t>
            </a: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093034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03730" y="663246"/>
            <a:ext cx="10515600" cy="770076"/>
          </a:xfrm>
        </p:spPr>
        <p:txBody>
          <a:bodyPr/>
          <a:lstStyle/>
          <a:p>
            <a:pPr rtl="0" fontAlgn="base">
              <a:spcBef>
                <a:spcPts val="0"/>
              </a:spcBef>
              <a:spcAft>
                <a:spcPts val="0"/>
              </a:spcAft>
            </a:pPr>
            <a:r>
              <a:rPr lang="en-US" sz="3600" b="0" i="0" u="none" strike="noStrike" dirty="0">
                <a:solidFill>
                  <a:srgbClr val="000000"/>
                </a:solidFill>
                <a:effectLst/>
                <a:latin typeface="Times New Roman" panose="02020603050405020304" pitchFamily="18" charset="0"/>
              </a:rPr>
              <a:t>Time , Space and Power Complexity</a:t>
            </a:r>
          </a:p>
        </p:txBody>
      </p:sp>
      <p:sp>
        <p:nvSpPr>
          <p:cNvPr id="5" name="TextBox 4">
            <a:extLst>
              <a:ext uri="{FF2B5EF4-FFF2-40B4-BE49-F238E27FC236}">
                <a16:creationId xmlns:a16="http://schemas.microsoft.com/office/drawing/2014/main" id="{BEE8202E-E301-2054-B0BB-5FAA32C732C8}"/>
              </a:ext>
            </a:extLst>
          </p:cNvPr>
          <p:cNvSpPr txBox="1"/>
          <p:nvPr/>
        </p:nvSpPr>
        <p:spPr>
          <a:xfrm>
            <a:off x="703729" y="2111548"/>
            <a:ext cx="11138647" cy="4524315"/>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US" dirty="0"/>
              <a:t>T(n) = 2T(n/2) + O(n)</a:t>
            </a:r>
            <a:endParaRPr lang="en-US" sz="1600" dirty="0"/>
          </a:p>
          <a:p>
            <a:r>
              <a:rPr lang="en-US" dirty="0"/>
              <a:t>where n is the number of elements to be sorted, and O(n) is the time taken to merge two sorted arrays of size n/2.</a:t>
            </a:r>
            <a:endParaRPr lang="en-US" sz="1600" dirty="0"/>
          </a:p>
          <a:p>
            <a:br>
              <a:rPr lang="en-US" sz="1600" dirty="0"/>
            </a:br>
            <a:r>
              <a:rPr lang="en-US" dirty="0"/>
              <a:t>To solve this recurrence relation, we can use the master theorem. The master theorem states that if a recurrence relation has the form:</a:t>
            </a:r>
            <a:endParaRPr lang="en-US" sz="1600" dirty="0"/>
          </a:p>
          <a:p>
            <a:r>
              <a:rPr lang="en-US" dirty="0"/>
              <a:t>T(n) = </a:t>
            </a:r>
            <a:r>
              <a:rPr lang="en-US" dirty="0" err="1"/>
              <a:t>aT</a:t>
            </a:r>
            <a:r>
              <a:rPr lang="en-US" dirty="0"/>
              <a:t>(n/b) + f(n)</a:t>
            </a:r>
            <a:endParaRPr lang="en-US" sz="1600" dirty="0"/>
          </a:p>
          <a:p>
            <a:r>
              <a:rPr lang="en-US" dirty="0"/>
              <a:t>where a &gt;= 1 and b &gt; 1 are constants, and f(n) is an asymptotically positive function, then:</a:t>
            </a:r>
            <a:endParaRPr lang="en-US" sz="1600" dirty="0"/>
          </a:p>
          <a:p>
            <a:br>
              <a:rPr lang="en-US" sz="1600" dirty="0"/>
            </a:br>
            <a:r>
              <a:rPr lang="en-US" dirty="0"/>
              <a:t>If f(n) = O(</a:t>
            </a:r>
            <a:r>
              <a:rPr lang="en-US" dirty="0" err="1"/>
              <a:t>n^log_b</a:t>
            </a:r>
            <a:r>
              <a:rPr lang="en-US" dirty="0"/>
              <a:t>(a - ε)) for some constant ε &gt; 0, then T(n) = Θ(</a:t>
            </a:r>
            <a:r>
              <a:rPr lang="en-US" dirty="0" err="1"/>
              <a:t>n^log_b</a:t>
            </a:r>
            <a:r>
              <a:rPr lang="en-US" dirty="0"/>
              <a:t>(a)).</a:t>
            </a:r>
            <a:endParaRPr lang="en-US" sz="1600" dirty="0"/>
          </a:p>
          <a:p>
            <a:r>
              <a:rPr lang="en-US" dirty="0"/>
              <a:t>If f(n) = Θ(</a:t>
            </a:r>
            <a:r>
              <a:rPr lang="en-US" dirty="0" err="1"/>
              <a:t>n^log_b</a:t>
            </a:r>
            <a:r>
              <a:rPr lang="en-US" dirty="0"/>
              <a:t>(a)), then T(n) = Θ(</a:t>
            </a:r>
            <a:r>
              <a:rPr lang="en-US" dirty="0" err="1"/>
              <a:t>n^log_b</a:t>
            </a:r>
            <a:r>
              <a:rPr lang="en-US" dirty="0"/>
              <a:t>(a) log n).</a:t>
            </a:r>
            <a:endParaRPr lang="en-US" sz="1600" dirty="0"/>
          </a:p>
          <a:p>
            <a:r>
              <a:rPr lang="en-US" dirty="0"/>
              <a:t>If f(n) = Ω(</a:t>
            </a:r>
            <a:r>
              <a:rPr lang="en-US" dirty="0" err="1"/>
              <a:t>n^log_b</a:t>
            </a:r>
            <a:r>
              <a:rPr lang="en-US" dirty="0"/>
              <a:t>(a + ε)) for some constant ε &gt; 0, and if a f(n/b) &lt;= c f(n) for some constant c &lt; 1 and all sufficiently large n, then T(n) = Θ(f(n)).</a:t>
            </a:r>
            <a:endParaRPr lang="en-US" sz="1600" dirty="0"/>
          </a:p>
          <a:p>
            <a:br>
              <a:rPr lang="en-US" sz="1600" dirty="0"/>
            </a:br>
            <a:br>
              <a:rPr lang="en-US" sz="2000" dirty="0"/>
            </a:br>
            <a:r>
              <a:rPr lang="pt-BR" sz="2000" b="0" i="0" u="none" strike="noStrike" dirty="0">
                <a:solidFill>
                  <a:srgbClr val="000000"/>
                </a:solidFill>
                <a:effectLst/>
                <a:latin typeface="Times New Roman" panose="02020603050405020304" pitchFamily="18" charset="0"/>
              </a:rPr>
              <a:t> </a:t>
            </a:r>
            <a:endParaRPr lang="en-US" sz="20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1624961"/>
            <a:ext cx="10515600" cy="40011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rtl="0">
              <a:spcBef>
                <a:spcPts val="0"/>
              </a:spcBef>
              <a:spcAft>
                <a:spcPts val="0"/>
              </a:spcAft>
              <a:buFont typeface="Arial" panose="020B0604020202020204" pitchFamily="34" charset="0"/>
              <a:buChar char="•"/>
            </a:pPr>
            <a:r>
              <a:rPr lang="en-IN" sz="1800" b="0" i="0" u="none" strike="noStrike" dirty="0">
                <a:solidFill>
                  <a:srgbClr val="000000"/>
                </a:solidFill>
                <a:effectLst/>
                <a:latin typeface="Century Schoolbook" panose="02040604050505020304" pitchFamily="18" charset="0"/>
              </a:rPr>
              <a:t>Merge Sort </a:t>
            </a:r>
            <a:r>
              <a:rPr lang="pt-BR" sz="1800" b="0" i="0" u="none" strike="noStrike" dirty="0">
                <a:solidFill>
                  <a:srgbClr val="000000"/>
                </a:solidFill>
                <a:effectLst/>
                <a:latin typeface="Century Schoolbook" panose="02040604050505020304" pitchFamily="18" charset="0"/>
              </a:rPr>
              <a:t>T(n)=2 T(n/2)+O(n)</a:t>
            </a: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439313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03730" y="663246"/>
            <a:ext cx="10515600" cy="770076"/>
          </a:xfrm>
        </p:spPr>
        <p:txBody>
          <a:bodyPr/>
          <a:lstStyle/>
          <a:p>
            <a:pPr rtl="0" fontAlgn="base">
              <a:spcBef>
                <a:spcPts val="0"/>
              </a:spcBef>
              <a:spcAft>
                <a:spcPts val="0"/>
              </a:spcAft>
            </a:pPr>
            <a:r>
              <a:rPr lang="en-US" sz="3600" b="0" i="0" u="none" strike="noStrike" dirty="0">
                <a:solidFill>
                  <a:srgbClr val="000000"/>
                </a:solidFill>
                <a:effectLst/>
                <a:latin typeface="Times New Roman" panose="02020603050405020304" pitchFamily="18" charset="0"/>
              </a:rPr>
              <a:t>Time , Space and Power Complexity</a:t>
            </a:r>
          </a:p>
        </p:txBody>
      </p:sp>
      <p:sp>
        <p:nvSpPr>
          <p:cNvPr id="5" name="TextBox 4">
            <a:extLst>
              <a:ext uri="{FF2B5EF4-FFF2-40B4-BE49-F238E27FC236}">
                <a16:creationId xmlns:a16="http://schemas.microsoft.com/office/drawing/2014/main" id="{BEE8202E-E301-2054-B0BB-5FAA32C732C8}"/>
              </a:ext>
            </a:extLst>
          </p:cNvPr>
          <p:cNvSpPr txBox="1"/>
          <p:nvPr/>
        </p:nvSpPr>
        <p:spPr>
          <a:xfrm>
            <a:off x="703729" y="2111548"/>
            <a:ext cx="11138647" cy="3785652"/>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US" dirty="0"/>
              <a:t>In the case of merge sort, we have a = 2, b = 2, and f(n) = O(n). Therefore, we can apply case 2 of the master theorem:</a:t>
            </a:r>
          </a:p>
          <a:p>
            <a:r>
              <a:rPr lang="en-US" dirty="0"/>
              <a:t>T(n) = Θ(n^log_2(2)) * log n = Θ(n log n)</a:t>
            </a:r>
          </a:p>
          <a:p>
            <a:r>
              <a:rPr lang="en-US" b="1" dirty="0"/>
              <a:t>Therefore, the time complexity of merge sort is O(n log n).</a:t>
            </a:r>
            <a:endParaRPr lang="en-US" dirty="0"/>
          </a:p>
          <a:p>
            <a:br>
              <a:rPr lang="en-US" dirty="0"/>
            </a:br>
            <a:r>
              <a:rPr lang="en-US" b="1" dirty="0"/>
              <a:t>The space complexity of merge sort is O(n)</a:t>
            </a:r>
            <a:r>
              <a:rPr lang="en-US" dirty="0"/>
              <a:t>, because the algorithm needs to create temporary arrays to store the elements being merged during the merge phase of the algorithm. The size of each temporary array is n, which gives a total space complexity of O(n).</a:t>
            </a:r>
          </a:p>
          <a:p>
            <a:br>
              <a:rPr lang="en-US" dirty="0"/>
            </a:br>
            <a:r>
              <a:rPr lang="en-US" b="1" dirty="0"/>
              <a:t>The power complexity of merge sort is O(n^1 log n) = O(n log n), </a:t>
            </a:r>
            <a:r>
              <a:rPr lang="en-US" dirty="0"/>
              <a:t>because the algorithm needs to perform n log n comparisons and swaps in the worst case.</a:t>
            </a:r>
            <a:br>
              <a:rPr lang="en-US" sz="1600" dirty="0"/>
            </a:br>
            <a:br>
              <a:rPr lang="en-US" sz="2000" dirty="0"/>
            </a:br>
            <a:r>
              <a:rPr lang="pt-BR" sz="2000" b="0" i="0" u="none" strike="noStrike" dirty="0">
                <a:solidFill>
                  <a:srgbClr val="000000"/>
                </a:solidFill>
                <a:effectLst/>
                <a:latin typeface="Times New Roman" panose="02020603050405020304" pitchFamily="18" charset="0"/>
              </a:rPr>
              <a:t> </a:t>
            </a:r>
            <a:endParaRPr lang="en-US" sz="20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1624961"/>
            <a:ext cx="10515600" cy="40011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rtl="0">
              <a:spcBef>
                <a:spcPts val="0"/>
              </a:spcBef>
              <a:spcAft>
                <a:spcPts val="0"/>
              </a:spcAft>
              <a:buFont typeface="Arial" panose="020B0604020202020204" pitchFamily="34" charset="0"/>
              <a:buChar char="•"/>
            </a:pPr>
            <a:r>
              <a:rPr lang="en-IN" sz="1800" b="0" i="0" u="none" strike="noStrike" dirty="0">
                <a:solidFill>
                  <a:srgbClr val="000000"/>
                </a:solidFill>
                <a:effectLst/>
                <a:latin typeface="Century Schoolbook" panose="02040604050505020304" pitchFamily="18" charset="0"/>
              </a:rPr>
              <a:t>Merge Sort </a:t>
            </a:r>
            <a:r>
              <a:rPr lang="pt-BR" sz="1800" b="0" i="0" u="none" strike="noStrike" dirty="0">
                <a:solidFill>
                  <a:srgbClr val="000000"/>
                </a:solidFill>
                <a:effectLst/>
                <a:latin typeface="Century Schoolbook" panose="02040604050505020304" pitchFamily="18" charset="0"/>
              </a:rPr>
              <a:t>T(n)=2 T(n/2)+O(n)</a:t>
            </a: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066321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03730" y="663246"/>
            <a:ext cx="10515600" cy="770076"/>
          </a:xfrm>
        </p:spPr>
        <p:txBody>
          <a:bodyPr/>
          <a:lstStyle/>
          <a:p>
            <a:pPr rtl="0" fontAlgn="base">
              <a:spcBef>
                <a:spcPts val="0"/>
              </a:spcBef>
              <a:spcAft>
                <a:spcPts val="0"/>
              </a:spcAft>
            </a:pPr>
            <a:r>
              <a:rPr lang="en-US" sz="3600" b="0" i="0" u="none" strike="noStrike" dirty="0">
                <a:solidFill>
                  <a:srgbClr val="000000"/>
                </a:solidFill>
                <a:effectLst/>
                <a:latin typeface="Times New Roman" panose="02020603050405020304" pitchFamily="18" charset="0"/>
              </a:rPr>
              <a:t>Time , Space and Power Complexity</a:t>
            </a:r>
          </a:p>
        </p:txBody>
      </p:sp>
      <p:sp>
        <p:nvSpPr>
          <p:cNvPr id="5" name="TextBox 4">
            <a:extLst>
              <a:ext uri="{FF2B5EF4-FFF2-40B4-BE49-F238E27FC236}">
                <a16:creationId xmlns:a16="http://schemas.microsoft.com/office/drawing/2014/main" id="{BEE8202E-E301-2054-B0BB-5FAA32C732C8}"/>
              </a:ext>
            </a:extLst>
          </p:cNvPr>
          <p:cNvSpPr txBox="1"/>
          <p:nvPr/>
        </p:nvSpPr>
        <p:spPr>
          <a:xfrm>
            <a:off x="703730" y="2111548"/>
            <a:ext cx="11407588" cy="5262979"/>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US" sz="1200" dirty="0"/>
              <a:t>The recurrence relation for Quick Sort in its best case is:</a:t>
            </a:r>
          </a:p>
          <a:p>
            <a:br>
              <a:rPr lang="en-US" sz="1200" dirty="0"/>
            </a:br>
            <a:r>
              <a:rPr lang="en-US" sz="1200" dirty="0"/>
              <a:t>T(n) = 2T(n/2) + O(n)</a:t>
            </a:r>
          </a:p>
          <a:p>
            <a:r>
              <a:rPr lang="en-US" sz="1200" dirty="0"/>
              <a:t>where n is the number of elements to be sorted, and O(n) is the time taken to partition the array into two parts.</a:t>
            </a:r>
          </a:p>
          <a:p>
            <a:br>
              <a:rPr lang="en-US" sz="1200" dirty="0"/>
            </a:br>
            <a:r>
              <a:rPr lang="en-US" sz="1200" dirty="0"/>
              <a:t>To solve this recurrence relation, we can use the master theorem. The master theorem states that if a recurrence relation has the form:</a:t>
            </a:r>
          </a:p>
          <a:p>
            <a:br>
              <a:rPr lang="en-US" sz="1200" dirty="0"/>
            </a:br>
            <a:br>
              <a:rPr lang="en-US" sz="1200" dirty="0"/>
            </a:br>
            <a:r>
              <a:rPr lang="en-US" sz="1200" dirty="0"/>
              <a:t>T(n) = </a:t>
            </a:r>
            <a:r>
              <a:rPr lang="en-US" sz="1200" dirty="0" err="1"/>
              <a:t>aT</a:t>
            </a:r>
            <a:r>
              <a:rPr lang="en-US" sz="1200" dirty="0"/>
              <a:t>(n/b) + f(n)</a:t>
            </a:r>
          </a:p>
          <a:p>
            <a:r>
              <a:rPr lang="en-US" sz="1200" dirty="0"/>
              <a:t>where a &gt;= 1 and b &gt; 1 are constants, and f(n) is an asymptotically positive function, then:</a:t>
            </a:r>
          </a:p>
          <a:p>
            <a:br>
              <a:rPr lang="en-US" sz="1200" dirty="0"/>
            </a:br>
            <a:r>
              <a:rPr lang="en-US" sz="1200" dirty="0"/>
              <a:t>If f(n) = O(</a:t>
            </a:r>
            <a:r>
              <a:rPr lang="en-US" sz="1200" dirty="0" err="1"/>
              <a:t>n^log_b</a:t>
            </a:r>
            <a:r>
              <a:rPr lang="en-US" sz="1200" dirty="0"/>
              <a:t>(a - ε)) for some constant ε &gt; 0, then T(n) = Θ(</a:t>
            </a:r>
            <a:r>
              <a:rPr lang="en-US" sz="1200" dirty="0" err="1"/>
              <a:t>n^log_b</a:t>
            </a:r>
            <a:r>
              <a:rPr lang="en-US" sz="1200" dirty="0"/>
              <a:t>(a)).</a:t>
            </a:r>
          </a:p>
          <a:p>
            <a:r>
              <a:rPr lang="en-US" sz="1200" dirty="0"/>
              <a:t>If f(n) = Θ(</a:t>
            </a:r>
            <a:r>
              <a:rPr lang="en-US" sz="1200" dirty="0" err="1"/>
              <a:t>n^log_b</a:t>
            </a:r>
            <a:r>
              <a:rPr lang="en-US" sz="1200" dirty="0"/>
              <a:t>(a)), then T(n) = Θ(</a:t>
            </a:r>
            <a:r>
              <a:rPr lang="en-US" sz="1200" dirty="0" err="1"/>
              <a:t>n^log_b</a:t>
            </a:r>
            <a:r>
              <a:rPr lang="en-US" sz="1200" dirty="0"/>
              <a:t>(a) log n).</a:t>
            </a:r>
          </a:p>
          <a:p>
            <a:r>
              <a:rPr lang="en-US" sz="1200" dirty="0"/>
              <a:t>If f(n) = Ω(</a:t>
            </a:r>
            <a:r>
              <a:rPr lang="en-US" sz="1200" dirty="0" err="1"/>
              <a:t>n^log_b</a:t>
            </a:r>
            <a:r>
              <a:rPr lang="en-US" sz="1200" dirty="0"/>
              <a:t>(a + ε)) for some constant ε &gt; 0, and if a f(n/b) &lt;= c f(n) for some constant c &lt; 1 and all sufficiently large n, then T(n) = Θ(f(n)).</a:t>
            </a:r>
          </a:p>
          <a:p>
            <a:r>
              <a:rPr lang="en-US" sz="1200" dirty="0"/>
              <a:t>In the case of Quick Sort in its best case, we have a = 2, b = 2, and f(n) = O(n). Therefore, we can apply case 2 of the master theorem:</a:t>
            </a:r>
          </a:p>
          <a:p>
            <a:br>
              <a:rPr lang="en-US" sz="1200" dirty="0"/>
            </a:br>
            <a:r>
              <a:rPr lang="en-US" sz="1200" dirty="0"/>
              <a:t>T(n) = Θ(n^log_2(2)) * log n = Θ(n log n)</a:t>
            </a:r>
          </a:p>
          <a:p>
            <a:r>
              <a:rPr lang="en-US" sz="1200" dirty="0"/>
              <a:t>Therefore, the time complexity of Quick Sort in its best case is O(n log n).</a:t>
            </a:r>
          </a:p>
          <a:p>
            <a:br>
              <a:rPr lang="en-US" sz="1200" dirty="0"/>
            </a:br>
            <a:r>
              <a:rPr lang="en-US" sz="1200" dirty="0"/>
              <a:t>The space complexity of Quick Sort depends on the implementation. In the simplest implementation, the space complexity is O(log n) due to the recursive calls, but in the worst case it can be O(n) due to the stack space used by the recursion. However, in the best case, the space complexity is O(log n).</a:t>
            </a:r>
          </a:p>
          <a:p>
            <a:br>
              <a:rPr lang="en-US" sz="1200" dirty="0"/>
            </a:br>
            <a:r>
              <a:rPr lang="en-US" sz="1200" dirty="0"/>
              <a:t>The power complexity of Quick Sort in its best case is O(n^1 log n) = O(n log n), because the algorithm needs to perform n log n comparisons and swaps in the best case.</a:t>
            </a:r>
          </a:p>
          <a:p>
            <a:br>
              <a:rPr lang="en-US" sz="2000" dirty="0"/>
            </a:br>
            <a:r>
              <a:rPr lang="pt-BR" sz="2000" b="0" i="0" u="none" strike="noStrike" dirty="0">
                <a:solidFill>
                  <a:srgbClr val="000000"/>
                </a:solidFill>
                <a:effectLst/>
                <a:latin typeface="Times New Roman" panose="02020603050405020304" pitchFamily="18" charset="0"/>
              </a:rPr>
              <a:t> </a:t>
            </a:r>
            <a:endParaRPr lang="en-US" sz="20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1547834"/>
            <a:ext cx="10515600" cy="40011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rtl="0">
              <a:spcBef>
                <a:spcPts val="0"/>
              </a:spcBef>
              <a:spcAft>
                <a:spcPts val="0"/>
              </a:spcAft>
            </a:pPr>
            <a:r>
              <a:rPr lang="en-IN" sz="1800" b="0" i="0" u="none" strike="noStrike" dirty="0">
                <a:solidFill>
                  <a:srgbClr val="000000"/>
                </a:solidFill>
                <a:effectLst/>
                <a:latin typeface="Century Schoolbook" panose="02040604050505020304" pitchFamily="18" charset="0"/>
              </a:rPr>
              <a:t>Quick Sort </a:t>
            </a:r>
            <a:r>
              <a:rPr lang="pt-BR" sz="1800" b="0" i="0" u="none" strike="noStrike" dirty="0">
                <a:solidFill>
                  <a:srgbClr val="000000"/>
                </a:solidFill>
                <a:effectLst/>
                <a:latin typeface="Century Schoolbook" panose="02040604050505020304" pitchFamily="18" charset="0"/>
              </a:rPr>
              <a:t>Best Case: T(n)=2 T(n/2)+O(n)</a:t>
            </a:r>
            <a:r>
              <a:rPr lang="pt-BR" sz="900" dirty="0"/>
              <a:t> </a:t>
            </a:r>
            <a:r>
              <a:rPr lang="pt-BR" sz="1800" b="0" i="0" u="none" strike="noStrike" dirty="0">
                <a:solidFill>
                  <a:srgbClr val="000000"/>
                </a:solidFill>
                <a:effectLst/>
                <a:latin typeface="Century Schoolbook" panose="02040604050505020304" pitchFamily="18" charset="0"/>
              </a:rPr>
              <a:t>Worst Case: T(n)= T(n-1)+O(n*n)</a:t>
            </a:r>
            <a:endParaRPr lang="pt-BR" sz="900" b="0" dirty="0">
              <a:effectLst/>
            </a:endParaRPr>
          </a:p>
          <a:p>
            <a:br>
              <a:rPr lang="pt-BR" sz="900" dirty="0"/>
            </a:b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75747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03730" y="663246"/>
            <a:ext cx="10515600" cy="770076"/>
          </a:xfrm>
        </p:spPr>
        <p:txBody>
          <a:bodyPr/>
          <a:lstStyle/>
          <a:p>
            <a:pPr rtl="0" fontAlgn="base">
              <a:spcBef>
                <a:spcPts val="0"/>
              </a:spcBef>
              <a:spcAft>
                <a:spcPts val="0"/>
              </a:spcAft>
            </a:pPr>
            <a:r>
              <a:rPr lang="en-US" sz="3600" b="0" i="0" u="none" strike="noStrike" dirty="0">
                <a:solidFill>
                  <a:srgbClr val="000000"/>
                </a:solidFill>
                <a:effectLst/>
                <a:latin typeface="Times New Roman" panose="02020603050405020304" pitchFamily="18" charset="0"/>
              </a:rPr>
              <a:t>Time , Space and Power Complexity</a:t>
            </a:r>
          </a:p>
        </p:txBody>
      </p:sp>
      <p:sp>
        <p:nvSpPr>
          <p:cNvPr id="5" name="TextBox 4">
            <a:extLst>
              <a:ext uri="{FF2B5EF4-FFF2-40B4-BE49-F238E27FC236}">
                <a16:creationId xmlns:a16="http://schemas.microsoft.com/office/drawing/2014/main" id="{BEE8202E-E301-2054-B0BB-5FAA32C732C8}"/>
              </a:ext>
            </a:extLst>
          </p:cNvPr>
          <p:cNvSpPr txBox="1"/>
          <p:nvPr/>
        </p:nvSpPr>
        <p:spPr>
          <a:xfrm>
            <a:off x="703730" y="2111548"/>
            <a:ext cx="11407588" cy="4862870"/>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US" dirty="0"/>
              <a:t>T(n) = T(n-1) + O(n^2)</a:t>
            </a:r>
            <a:endParaRPr lang="en-US" sz="1200" dirty="0"/>
          </a:p>
          <a:p>
            <a:r>
              <a:rPr lang="en-US" dirty="0"/>
              <a:t>where n is the number of elements to be sorted, and O(n^2) is the time taken to partition the array into two parts.</a:t>
            </a:r>
            <a:endParaRPr lang="en-US" sz="1200" dirty="0"/>
          </a:p>
          <a:p>
            <a:br>
              <a:rPr lang="en-US" sz="1200" dirty="0"/>
            </a:br>
            <a:r>
              <a:rPr lang="en-US" dirty="0"/>
              <a:t>To solve this recurrence relation, we can use the iterative method. In the worst case, the partition operation always selects the largest or smallest element as the pivot, and the array is not divided into two equal parts. In this case, the depth of the recursion tree is n, and at each level </a:t>
            </a:r>
            <a:r>
              <a:rPr lang="en-US" dirty="0" err="1"/>
              <a:t>i</a:t>
            </a:r>
            <a:r>
              <a:rPr lang="en-US" dirty="0"/>
              <a:t>, the partition operation takes O(n-</a:t>
            </a:r>
            <a:r>
              <a:rPr lang="en-US" dirty="0" err="1"/>
              <a:t>i</a:t>
            </a:r>
            <a:r>
              <a:rPr lang="en-US" dirty="0"/>
              <a:t>) time. Therefore, the total time taken by the algorithm is:</a:t>
            </a:r>
            <a:endParaRPr lang="en-US" sz="1200" dirty="0"/>
          </a:p>
          <a:p>
            <a:r>
              <a:rPr lang="en-US" dirty="0"/>
              <a:t>T(n) = O(n) + O(n-1) + O(n-2) + ... + O(1)</a:t>
            </a:r>
            <a:endParaRPr lang="en-US" sz="1200" dirty="0"/>
          </a:p>
          <a:p>
            <a:r>
              <a:rPr lang="en-US" dirty="0"/>
              <a:t>     = O(n^2)</a:t>
            </a:r>
            <a:endParaRPr lang="en-US" sz="1200" dirty="0"/>
          </a:p>
          <a:p>
            <a:r>
              <a:rPr lang="en-US" b="1" dirty="0"/>
              <a:t>Therefore, the time complexity of Quick Sort in its worst case is O(n^2).</a:t>
            </a:r>
            <a:endParaRPr lang="en-US" sz="1200" dirty="0"/>
          </a:p>
          <a:p>
            <a:br>
              <a:rPr lang="en-US" sz="1200" dirty="0"/>
            </a:br>
            <a:r>
              <a:rPr lang="en-US" b="1" dirty="0"/>
              <a:t>The space complexity of Quick Sort in its worst case is O(n) </a:t>
            </a:r>
            <a:r>
              <a:rPr lang="en-US" dirty="0"/>
              <a:t>due to the recursive calls, since the depth of the recursion tree is n.</a:t>
            </a:r>
            <a:endParaRPr lang="en-US" sz="1200" dirty="0"/>
          </a:p>
          <a:p>
            <a:br>
              <a:rPr lang="en-US" sz="1200" dirty="0"/>
            </a:br>
            <a:r>
              <a:rPr lang="en-US" b="1" dirty="0"/>
              <a:t>The power complexity of Quick Sort in its worst case is O(n^3),</a:t>
            </a:r>
            <a:r>
              <a:rPr lang="en-US" dirty="0"/>
              <a:t> since the algorithm needs to perform n^2 comparisons and swaps, and the recursion tree has depth n.</a:t>
            </a:r>
            <a:br>
              <a:rPr lang="en-US" sz="2000" dirty="0"/>
            </a:br>
            <a:r>
              <a:rPr lang="pt-BR" sz="2000" b="0" i="0" u="none" strike="noStrike" dirty="0">
                <a:solidFill>
                  <a:srgbClr val="000000"/>
                </a:solidFill>
                <a:effectLst/>
                <a:latin typeface="Times New Roman" panose="02020603050405020304" pitchFamily="18" charset="0"/>
              </a:rPr>
              <a:t> </a:t>
            </a:r>
            <a:endParaRPr lang="en-US" sz="20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1547834"/>
            <a:ext cx="10515600" cy="40011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rtl="0">
              <a:spcBef>
                <a:spcPts val="0"/>
              </a:spcBef>
              <a:spcAft>
                <a:spcPts val="0"/>
              </a:spcAft>
            </a:pPr>
            <a:r>
              <a:rPr lang="en-IN" sz="1800" b="0" i="0" u="none" strike="noStrike" dirty="0">
                <a:solidFill>
                  <a:srgbClr val="000000"/>
                </a:solidFill>
                <a:effectLst/>
                <a:latin typeface="Century Schoolbook" panose="02040604050505020304" pitchFamily="18" charset="0"/>
              </a:rPr>
              <a:t>Quick Sort </a:t>
            </a:r>
            <a:r>
              <a:rPr lang="pt-BR" sz="1800" b="0" i="0" u="none" strike="noStrike" dirty="0">
                <a:solidFill>
                  <a:srgbClr val="000000"/>
                </a:solidFill>
                <a:effectLst/>
                <a:latin typeface="Century Schoolbook" panose="02040604050505020304" pitchFamily="18" charset="0"/>
              </a:rPr>
              <a:t>Best Case: T(n)=2 T(n/2)+O(n)</a:t>
            </a:r>
            <a:r>
              <a:rPr lang="pt-BR" sz="900" dirty="0"/>
              <a:t> </a:t>
            </a:r>
            <a:r>
              <a:rPr lang="pt-BR" sz="1800" b="0" i="0" u="none" strike="noStrike" dirty="0">
                <a:solidFill>
                  <a:srgbClr val="000000"/>
                </a:solidFill>
                <a:effectLst/>
                <a:latin typeface="Century Schoolbook" panose="02040604050505020304" pitchFamily="18" charset="0"/>
              </a:rPr>
              <a:t>Worst Case: T(n)= T(n-1)+O(n*n)</a:t>
            </a:r>
            <a:endParaRPr lang="pt-BR" sz="900" b="0" dirty="0">
              <a:effectLst/>
            </a:endParaRPr>
          </a:p>
          <a:p>
            <a:br>
              <a:rPr lang="pt-BR" sz="900" dirty="0"/>
            </a:b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98498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03730" y="663246"/>
            <a:ext cx="10515600" cy="770076"/>
          </a:xfrm>
        </p:spPr>
        <p:txBody>
          <a:bodyPr/>
          <a:lstStyle/>
          <a:p>
            <a:pPr rtl="0" fontAlgn="base">
              <a:spcBef>
                <a:spcPts val="0"/>
              </a:spcBef>
              <a:spcAft>
                <a:spcPts val="0"/>
              </a:spcAft>
            </a:pPr>
            <a:r>
              <a:rPr lang="en-US" sz="3600" b="0" i="0" u="none" strike="noStrike" dirty="0">
                <a:solidFill>
                  <a:srgbClr val="000000"/>
                </a:solidFill>
                <a:effectLst/>
                <a:latin typeface="Times New Roman" panose="02020603050405020304" pitchFamily="18" charset="0"/>
              </a:rPr>
              <a:t>Time , Space and Power Complexity</a:t>
            </a:r>
          </a:p>
        </p:txBody>
      </p:sp>
      <p:sp>
        <p:nvSpPr>
          <p:cNvPr id="5" name="TextBox 4">
            <a:extLst>
              <a:ext uri="{FF2B5EF4-FFF2-40B4-BE49-F238E27FC236}">
                <a16:creationId xmlns:a16="http://schemas.microsoft.com/office/drawing/2014/main" id="{BEE8202E-E301-2054-B0BB-5FAA32C732C8}"/>
              </a:ext>
            </a:extLst>
          </p:cNvPr>
          <p:cNvSpPr txBox="1"/>
          <p:nvPr/>
        </p:nvSpPr>
        <p:spPr>
          <a:xfrm>
            <a:off x="703729" y="2111548"/>
            <a:ext cx="11066929" cy="5201424"/>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US" sz="1600" dirty="0"/>
              <a:t>Strassen’s Matrix Multiplication is a matrix multiplication algorithm that uses a divide and conquer approach. The recurrence relation for the algorithm is given by:</a:t>
            </a:r>
          </a:p>
          <a:p>
            <a:br>
              <a:rPr lang="en-US" sz="1600" dirty="0"/>
            </a:br>
            <a:r>
              <a:rPr lang="en-US" sz="1600" dirty="0"/>
              <a:t>T(n) = 7T(n/2) + O(n^2)</a:t>
            </a:r>
          </a:p>
          <a:p>
            <a:r>
              <a:rPr lang="en-US" sz="1600" dirty="0"/>
              <a:t>where n is the size of the matrices to be multiplied, and O(n^2) is the time taken to add or subtract the matrices.</a:t>
            </a:r>
          </a:p>
          <a:p>
            <a:br>
              <a:rPr lang="en-US" sz="1600" dirty="0"/>
            </a:br>
            <a:r>
              <a:rPr lang="en-US" sz="1600" dirty="0"/>
              <a:t>To solve this recurrence relation, we can use the master theorem. The master theorem states that if a recurrence relation has the form:</a:t>
            </a:r>
          </a:p>
          <a:p>
            <a:br>
              <a:rPr lang="en-US" sz="1600" dirty="0"/>
            </a:br>
            <a:r>
              <a:rPr lang="en-US" sz="1600" dirty="0"/>
              <a:t>T(n) = </a:t>
            </a:r>
            <a:r>
              <a:rPr lang="en-US" sz="1600" dirty="0" err="1"/>
              <a:t>aT</a:t>
            </a:r>
            <a:r>
              <a:rPr lang="en-US" sz="1600" dirty="0"/>
              <a:t>(n/b) + f(n)</a:t>
            </a:r>
          </a:p>
          <a:p>
            <a:r>
              <a:rPr lang="en-US" sz="1600" dirty="0"/>
              <a:t>where a &gt;= 1 and b &gt; 1 are constants, and f(n) is an asymptotically positive function, then:</a:t>
            </a:r>
          </a:p>
          <a:p>
            <a:br>
              <a:rPr lang="en-US" sz="1600" dirty="0"/>
            </a:br>
            <a:r>
              <a:rPr lang="en-US" sz="1600" dirty="0"/>
              <a:t>If f(n) = O(</a:t>
            </a:r>
            <a:r>
              <a:rPr lang="en-US" sz="1600" dirty="0" err="1"/>
              <a:t>n^log_b</a:t>
            </a:r>
            <a:r>
              <a:rPr lang="en-US" sz="1600" dirty="0"/>
              <a:t>(a - ε)) for some constant ε &gt; 0, then T(n) = Θ(</a:t>
            </a:r>
            <a:r>
              <a:rPr lang="en-US" sz="1600" dirty="0" err="1"/>
              <a:t>n^log_b</a:t>
            </a:r>
            <a:r>
              <a:rPr lang="en-US" sz="1600" dirty="0"/>
              <a:t>(a)).</a:t>
            </a:r>
          </a:p>
          <a:p>
            <a:r>
              <a:rPr lang="en-US" sz="1600" dirty="0"/>
              <a:t>If f(n) = Θ(</a:t>
            </a:r>
            <a:r>
              <a:rPr lang="en-US" sz="1600" dirty="0" err="1"/>
              <a:t>n^log_b</a:t>
            </a:r>
            <a:r>
              <a:rPr lang="en-US" sz="1600" dirty="0"/>
              <a:t>(a)), then T(n) = Θ(</a:t>
            </a:r>
            <a:r>
              <a:rPr lang="en-US" sz="1600" dirty="0" err="1"/>
              <a:t>n^log_b</a:t>
            </a:r>
            <a:r>
              <a:rPr lang="en-US" sz="1600" dirty="0"/>
              <a:t>(a) log n).</a:t>
            </a:r>
          </a:p>
          <a:p>
            <a:r>
              <a:rPr lang="en-US" sz="1600" dirty="0"/>
              <a:t>If f(n) = Ω(</a:t>
            </a:r>
            <a:r>
              <a:rPr lang="en-US" sz="1600" dirty="0" err="1"/>
              <a:t>n^log_b</a:t>
            </a:r>
            <a:r>
              <a:rPr lang="en-US" sz="1600" dirty="0"/>
              <a:t>(a + ε)) for some constant ε &gt; 0, and if a f(n/b) &lt;= c f(n) for some constant c &lt; 1 and all sufficiently large n, then T(n) = Θ(f(n)).</a:t>
            </a:r>
          </a:p>
          <a:p>
            <a:r>
              <a:rPr lang="en-US" sz="1600" dirty="0"/>
              <a:t>In the case of Strassen’s Matrix Multiplication, we have a = 7, b = 2, and f(n) = O(n^2). Therefore, we can apply case 3 of the master theorem:</a:t>
            </a:r>
          </a:p>
          <a:p>
            <a:br>
              <a:rPr lang="en-US" sz="2000" dirty="0"/>
            </a:br>
            <a:r>
              <a:rPr lang="pt-BR" sz="2000" b="0" i="0" u="none" strike="noStrike" dirty="0">
                <a:solidFill>
                  <a:srgbClr val="000000"/>
                </a:solidFill>
                <a:effectLst/>
                <a:latin typeface="Times New Roman" panose="02020603050405020304" pitchFamily="18" charset="0"/>
              </a:rPr>
              <a:t> </a:t>
            </a:r>
            <a:endParaRPr lang="en-US" sz="20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1624961"/>
            <a:ext cx="10515600" cy="40011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rtl="0">
              <a:spcBef>
                <a:spcPts val="0"/>
              </a:spcBef>
              <a:spcAft>
                <a:spcPts val="0"/>
              </a:spcAft>
              <a:buFont typeface="Arial" panose="020B0604020202020204" pitchFamily="34" charset="0"/>
              <a:buChar char="•"/>
            </a:pPr>
            <a:r>
              <a:rPr lang="en-IN" sz="1800" b="0" i="0" u="none" strike="noStrike" dirty="0">
                <a:solidFill>
                  <a:srgbClr val="000000"/>
                </a:solidFill>
                <a:effectLst/>
                <a:latin typeface="Century Schoolbook" panose="02040604050505020304" pitchFamily="18" charset="0"/>
              </a:rPr>
              <a:t>Strassen’s Matrix Multiplication </a:t>
            </a:r>
            <a:r>
              <a:rPr lang="pt-BR" sz="1800" b="0" i="0" u="none" strike="noStrike" dirty="0">
                <a:solidFill>
                  <a:srgbClr val="000000"/>
                </a:solidFill>
                <a:effectLst/>
                <a:latin typeface="Century Schoolbook" panose="02040604050505020304" pitchFamily="18" charset="0"/>
              </a:rPr>
              <a:t>T(n)=7T(n/2)+O(n*n)</a:t>
            </a: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032895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03730" y="663246"/>
            <a:ext cx="10515600" cy="770076"/>
          </a:xfrm>
        </p:spPr>
        <p:txBody>
          <a:bodyPr/>
          <a:lstStyle/>
          <a:p>
            <a:pPr rtl="0" fontAlgn="base">
              <a:spcBef>
                <a:spcPts val="0"/>
              </a:spcBef>
              <a:spcAft>
                <a:spcPts val="0"/>
              </a:spcAft>
            </a:pPr>
            <a:r>
              <a:rPr lang="en-US" sz="3600" b="0" i="0" u="none" strike="noStrike" dirty="0">
                <a:solidFill>
                  <a:srgbClr val="000000"/>
                </a:solidFill>
                <a:effectLst/>
                <a:latin typeface="Times New Roman" panose="02020603050405020304" pitchFamily="18" charset="0"/>
              </a:rPr>
              <a:t>Time , Space and Power Complexity</a:t>
            </a:r>
          </a:p>
        </p:txBody>
      </p:sp>
      <p:sp>
        <p:nvSpPr>
          <p:cNvPr id="5" name="TextBox 4">
            <a:extLst>
              <a:ext uri="{FF2B5EF4-FFF2-40B4-BE49-F238E27FC236}">
                <a16:creationId xmlns:a16="http://schemas.microsoft.com/office/drawing/2014/main" id="{BEE8202E-E301-2054-B0BB-5FAA32C732C8}"/>
              </a:ext>
            </a:extLst>
          </p:cNvPr>
          <p:cNvSpPr txBox="1"/>
          <p:nvPr/>
        </p:nvSpPr>
        <p:spPr>
          <a:xfrm>
            <a:off x="703729" y="2111548"/>
            <a:ext cx="11066929" cy="4585871"/>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US" sz="1600" dirty="0"/>
              <a:t>f(n) = O(</a:t>
            </a:r>
            <a:r>
              <a:rPr lang="en-US" sz="1600" dirty="0" err="1"/>
              <a:t>n^log_b</a:t>
            </a:r>
            <a:r>
              <a:rPr lang="en-US" sz="1600" dirty="0"/>
              <a:t>(a + ε)) = O(n^log_2(7 + ε))</a:t>
            </a:r>
          </a:p>
          <a:p>
            <a:r>
              <a:rPr lang="en-US" sz="1600" dirty="0"/>
              <a:t>where we can choose ε such that log_2(7 + ε) &gt; 2. Therefore, we have:</a:t>
            </a:r>
          </a:p>
          <a:p>
            <a:br>
              <a:rPr lang="en-US" sz="1600" dirty="0"/>
            </a:br>
            <a:r>
              <a:rPr lang="en-US" sz="1600" dirty="0"/>
              <a:t>a f(n/b) = 7 O((n/2)^2) = (7/4) O(n^2)</a:t>
            </a:r>
          </a:p>
          <a:p>
            <a:r>
              <a:rPr lang="en-US" sz="1600" dirty="0"/>
              <a:t>and:</a:t>
            </a:r>
          </a:p>
          <a:p>
            <a:r>
              <a:rPr lang="en-US" sz="1600" dirty="0"/>
              <a:t>a f(n/b) &lt;= c f(n)</a:t>
            </a:r>
          </a:p>
          <a:p>
            <a:r>
              <a:rPr lang="en-US" sz="1600" dirty="0"/>
              <a:t>for some constant c &lt; 1 and all sufficiently large n. Therefore, by case 3 of the master theorem, we have:</a:t>
            </a:r>
          </a:p>
          <a:p>
            <a:br>
              <a:rPr lang="en-US" sz="1600" dirty="0"/>
            </a:br>
            <a:r>
              <a:rPr lang="en-US" sz="1600" dirty="0"/>
              <a:t>T(n) = Θ(n^log_2(7))</a:t>
            </a:r>
          </a:p>
          <a:p>
            <a:r>
              <a:rPr lang="en-US" sz="1600" b="1" dirty="0"/>
              <a:t>Therefore, the time complexity of Strassen’s Matrix Multiplication is O(n^log_2(7))</a:t>
            </a:r>
            <a:r>
              <a:rPr lang="en-US" sz="1600" dirty="0"/>
              <a:t>, which is approximately </a:t>
            </a:r>
            <a:r>
              <a:rPr lang="en-US" sz="1600" b="1" dirty="0"/>
              <a:t>O(n^2.81).</a:t>
            </a:r>
            <a:endParaRPr lang="en-US" sz="1600" dirty="0"/>
          </a:p>
          <a:p>
            <a:br>
              <a:rPr lang="en-US" sz="1600" dirty="0"/>
            </a:br>
            <a:r>
              <a:rPr lang="en-US" sz="1600" b="1" dirty="0"/>
              <a:t>The space complexity of Strassen’s Matrix Multiplication is O(n^log_2(7)),</a:t>
            </a:r>
            <a:r>
              <a:rPr lang="en-US" sz="1600" dirty="0"/>
              <a:t> which is the same as the time complexity, since the algorithm uses a recursive approach that requires the creation of new matrices.</a:t>
            </a:r>
          </a:p>
          <a:p>
            <a:br>
              <a:rPr lang="en-US" sz="1600" dirty="0"/>
            </a:br>
            <a:r>
              <a:rPr lang="en-US" sz="1600" b="1" dirty="0"/>
              <a:t>The power complexity of Strassen’s Matrix Multiplication is O(n^log_2(7) log n)</a:t>
            </a:r>
            <a:r>
              <a:rPr lang="en-US" sz="1600" dirty="0"/>
              <a:t>, since the algorithm performs O(n^log_2(7)) scalar multiplications at each level of the recursion tree, and the depth of the recursion tree is log n.</a:t>
            </a:r>
            <a:br>
              <a:rPr lang="en-US" sz="1600" dirty="0"/>
            </a:br>
            <a:r>
              <a:rPr lang="pt-BR" sz="1600" b="0" i="0" u="none" strike="noStrike" dirty="0">
                <a:solidFill>
                  <a:srgbClr val="000000"/>
                </a:solidFill>
                <a:effectLst/>
                <a:latin typeface="Times New Roman" panose="02020603050405020304" pitchFamily="18" charset="0"/>
              </a:rPr>
              <a:t> </a:t>
            </a:r>
            <a:endParaRPr lang="en-US" sz="16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1624961"/>
            <a:ext cx="10515600" cy="40011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rtl="0">
              <a:spcBef>
                <a:spcPts val="0"/>
              </a:spcBef>
              <a:spcAft>
                <a:spcPts val="0"/>
              </a:spcAft>
              <a:buFont typeface="Arial" panose="020B0604020202020204" pitchFamily="34" charset="0"/>
              <a:buChar char="•"/>
            </a:pPr>
            <a:r>
              <a:rPr lang="en-IN" sz="1800" b="0" i="0" u="none" strike="noStrike" dirty="0">
                <a:solidFill>
                  <a:srgbClr val="000000"/>
                </a:solidFill>
                <a:effectLst/>
                <a:latin typeface="Century Schoolbook" panose="02040604050505020304" pitchFamily="18" charset="0"/>
              </a:rPr>
              <a:t>Strassen’s Matrix Multiplication </a:t>
            </a:r>
            <a:r>
              <a:rPr lang="pt-BR" sz="1800" b="0" i="0" u="none" strike="noStrike" dirty="0">
                <a:solidFill>
                  <a:srgbClr val="000000"/>
                </a:solidFill>
                <a:effectLst/>
                <a:latin typeface="Century Schoolbook" panose="02040604050505020304" pitchFamily="18" charset="0"/>
              </a:rPr>
              <a:t>T(n)=7T(n/2)+O(n*n)</a:t>
            </a: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980808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03730" y="663246"/>
            <a:ext cx="10515600" cy="770076"/>
          </a:xfrm>
        </p:spPr>
        <p:txBody>
          <a:bodyPr/>
          <a:lstStyle/>
          <a:p>
            <a:pPr rtl="0" fontAlgn="base">
              <a:spcBef>
                <a:spcPts val="0"/>
              </a:spcBef>
              <a:spcAft>
                <a:spcPts val="0"/>
              </a:spcAft>
            </a:pPr>
            <a:r>
              <a:rPr lang="en-US" sz="3600" b="0" i="0" u="none" strike="noStrike" dirty="0">
                <a:solidFill>
                  <a:srgbClr val="000000"/>
                </a:solidFill>
                <a:effectLst/>
                <a:latin typeface="Times New Roman" panose="02020603050405020304" pitchFamily="18" charset="0"/>
              </a:rPr>
              <a:t>Time , Space and Power Complexity</a:t>
            </a:r>
          </a:p>
        </p:txBody>
      </p:sp>
      <p:sp>
        <p:nvSpPr>
          <p:cNvPr id="5" name="TextBox 4">
            <a:extLst>
              <a:ext uri="{FF2B5EF4-FFF2-40B4-BE49-F238E27FC236}">
                <a16:creationId xmlns:a16="http://schemas.microsoft.com/office/drawing/2014/main" id="{BEE8202E-E301-2054-B0BB-5FAA32C732C8}"/>
              </a:ext>
            </a:extLst>
          </p:cNvPr>
          <p:cNvSpPr txBox="1"/>
          <p:nvPr/>
        </p:nvSpPr>
        <p:spPr>
          <a:xfrm>
            <a:off x="703730" y="2111548"/>
            <a:ext cx="10842812" cy="5201424"/>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US" sz="1600" dirty="0"/>
              <a:t>Karatsuba Integer Multiplication is a divide and conquer algorithm for multiplying two integers. The recurrence relation for the algorithm is given by:</a:t>
            </a:r>
          </a:p>
          <a:p>
            <a:br>
              <a:rPr lang="en-US" sz="1600" dirty="0"/>
            </a:br>
            <a:br>
              <a:rPr lang="en-US" sz="1600" dirty="0"/>
            </a:br>
            <a:r>
              <a:rPr lang="en-US" sz="1600" dirty="0"/>
              <a:t>T(n) = 3T(n/2) + O(n^2)</a:t>
            </a:r>
          </a:p>
          <a:p>
            <a:r>
              <a:rPr lang="en-US" sz="1600" dirty="0"/>
              <a:t>where n is the number of digits in the integers being multiplied, and O(n^2) is the time taken to add or subtract the integers.</a:t>
            </a:r>
          </a:p>
          <a:p>
            <a:br>
              <a:rPr lang="en-US" sz="1600" dirty="0"/>
            </a:br>
            <a:r>
              <a:rPr lang="en-US" sz="1600" dirty="0"/>
              <a:t>To solve this recurrence relation, we can use the master theorem. The master theorem states that if a recurrence relation has the form:</a:t>
            </a:r>
          </a:p>
          <a:p>
            <a:br>
              <a:rPr lang="en-US" sz="1600" dirty="0"/>
            </a:br>
            <a:r>
              <a:rPr lang="en-US" sz="1600" dirty="0"/>
              <a:t>T(n) = </a:t>
            </a:r>
            <a:r>
              <a:rPr lang="en-US" sz="1600" dirty="0" err="1"/>
              <a:t>aT</a:t>
            </a:r>
            <a:r>
              <a:rPr lang="en-US" sz="1600" dirty="0"/>
              <a:t>(n/b) + f(n)</a:t>
            </a:r>
          </a:p>
          <a:p>
            <a:r>
              <a:rPr lang="en-US" sz="1600" dirty="0"/>
              <a:t>where a &gt;= 1 and b &gt; 1 are constants, and f(n) is an asymptotically positive function, then:</a:t>
            </a:r>
          </a:p>
          <a:p>
            <a:br>
              <a:rPr lang="en-US" sz="1600" dirty="0"/>
            </a:br>
            <a:r>
              <a:rPr lang="en-US" sz="1600" dirty="0"/>
              <a:t>If f(n) = O(</a:t>
            </a:r>
            <a:r>
              <a:rPr lang="en-US" sz="1600" dirty="0" err="1"/>
              <a:t>n^log_b</a:t>
            </a:r>
            <a:r>
              <a:rPr lang="en-US" sz="1600" dirty="0"/>
              <a:t>(a - ε)) for some constant ε &gt; 0, then T(n) = Θ(</a:t>
            </a:r>
            <a:r>
              <a:rPr lang="en-US" sz="1600" dirty="0" err="1"/>
              <a:t>n^log_b</a:t>
            </a:r>
            <a:r>
              <a:rPr lang="en-US" sz="1600" dirty="0"/>
              <a:t>(a)).</a:t>
            </a:r>
          </a:p>
          <a:p>
            <a:r>
              <a:rPr lang="en-US" sz="1600" dirty="0"/>
              <a:t>If f(n) = Θ(</a:t>
            </a:r>
            <a:r>
              <a:rPr lang="en-US" sz="1600" dirty="0" err="1"/>
              <a:t>n^log_b</a:t>
            </a:r>
            <a:r>
              <a:rPr lang="en-US" sz="1600" dirty="0"/>
              <a:t>(a)), then T(n) = Θ(</a:t>
            </a:r>
            <a:r>
              <a:rPr lang="en-US" sz="1600" dirty="0" err="1"/>
              <a:t>n^log_b</a:t>
            </a:r>
            <a:r>
              <a:rPr lang="en-US" sz="1600" dirty="0"/>
              <a:t>(a) log n).</a:t>
            </a:r>
          </a:p>
          <a:p>
            <a:r>
              <a:rPr lang="en-US" sz="1600" dirty="0"/>
              <a:t>If f(n) = Ω(</a:t>
            </a:r>
            <a:r>
              <a:rPr lang="en-US" sz="1600" dirty="0" err="1"/>
              <a:t>n^log_b</a:t>
            </a:r>
            <a:r>
              <a:rPr lang="en-US" sz="1600" dirty="0"/>
              <a:t>(a + ε)) for some constant ε &gt; 0, and if a f(n/b) &lt;= c f(n) for some constant c &lt; 1 and all sufficiently large n, then T(n) = Θ(f(n)).</a:t>
            </a:r>
          </a:p>
          <a:p>
            <a:br>
              <a:rPr lang="en-US" sz="2000" dirty="0"/>
            </a:br>
            <a:r>
              <a:rPr lang="pt-BR" sz="2000" b="0" i="0" u="none" strike="noStrike" dirty="0">
                <a:solidFill>
                  <a:srgbClr val="000000"/>
                </a:solidFill>
                <a:effectLst/>
                <a:latin typeface="Times New Roman" panose="02020603050405020304" pitchFamily="18" charset="0"/>
              </a:rPr>
              <a:t> </a:t>
            </a:r>
            <a:endParaRPr lang="en-US" sz="20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1624961"/>
            <a:ext cx="10515600" cy="40011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rtl="0">
              <a:spcBef>
                <a:spcPts val="0"/>
              </a:spcBef>
              <a:spcAft>
                <a:spcPts val="0"/>
              </a:spcAft>
              <a:buFont typeface="Arial" panose="020B0604020202020204" pitchFamily="34" charset="0"/>
              <a:buChar char="•"/>
            </a:pPr>
            <a:r>
              <a:rPr lang="en-IN" sz="1800" b="0" i="0" u="none" strike="noStrike" dirty="0">
                <a:solidFill>
                  <a:srgbClr val="000000"/>
                </a:solidFill>
                <a:effectLst/>
                <a:latin typeface="Century Schoolbook" panose="02040604050505020304" pitchFamily="18" charset="0"/>
              </a:rPr>
              <a:t>Karatsuba Integer Multiplication </a:t>
            </a:r>
            <a:r>
              <a:rPr lang="pt-BR" sz="1800" b="0" i="0" u="none" strike="noStrike" dirty="0">
                <a:solidFill>
                  <a:srgbClr val="000000"/>
                </a:solidFill>
                <a:effectLst/>
                <a:latin typeface="Century Schoolbook" panose="02040604050505020304" pitchFamily="18" charset="0"/>
              </a:rPr>
              <a:t>T(n)=3T(n/2)+O(n*n)</a:t>
            </a: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11086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03730" y="663246"/>
            <a:ext cx="10515600" cy="770076"/>
          </a:xfrm>
        </p:spPr>
        <p:txBody>
          <a:bodyPr/>
          <a:lstStyle/>
          <a:p>
            <a:pPr rtl="0" fontAlgn="base">
              <a:spcBef>
                <a:spcPts val="0"/>
              </a:spcBef>
              <a:spcAft>
                <a:spcPts val="0"/>
              </a:spcAft>
            </a:pPr>
            <a:r>
              <a:rPr lang="en-US" sz="3600" b="0" i="0" u="none" strike="noStrike" dirty="0">
                <a:solidFill>
                  <a:srgbClr val="000000"/>
                </a:solidFill>
                <a:effectLst/>
                <a:latin typeface="Times New Roman" panose="02020603050405020304" pitchFamily="18" charset="0"/>
              </a:rPr>
              <a:t>Time , Space and Power Complexity</a:t>
            </a:r>
          </a:p>
        </p:txBody>
      </p:sp>
      <p:sp>
        <p:nvSpPr>
          <p:cNvPr id="5" name="TextBox 4">
            <a:extLst>
              <a:ext uri="{FF2B5EF4-FFF2-40B4-BE49-F238E27FC236}">
                <a16:creationId xmlns:a16="http://schemas.microsoft.com/office/drawing/2014/main" id="{BEE8202E-E301-2054-B0BB-5FAA32C732C8}"/>
              </a:ext>
            </a:extLst>
          </p:cNvPr>
          <p:cNvSpPr txBox="1"/>
          <p:nvPr/>
        </p:nvSpPr>
        <p:spPr>
          <a:xfrm>
            <a:off x="703730" y="2111548"/>
            <a:ext cx="10914530" cy="5201424"/>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US" sz="1600" dirty="0"/>
              <a:t>In the case of Karatsuba Integer Multiplication, we have a = 3, b = 2, and f(n) = O(n^2). Therefore, we can apply case 1 of the master theorem:</a:t>
            </a:r>
          </a:p>
          <a:p>
            <a:br>
              <a:rPr lang="en-US" sz="1600" dirty="0"/>
            </a:br>
            <a:r>
              <a:rPr lang="en-US" sz="1600" dirty="0"/>
              <a:t>f(n) = O(</a:t>
            </a:r>
            <a:r>
              <a:rPr lang="en-US" sz="1600" dirty="0" err="1"/>
              <a:t>n^log_b</a:t>
            </a:r>
            <a:r>
              <a:rPr lang="en-US" sz="1600" dirty="0"/>
              <a:t>(a - ε)) = O(n^log_2(3 - ε))</a:t>
            </a:r>
          </a:p>
          <a:p>
            <a:r>
              <a:rPr lang="en-US" sz="1600" dirty="0"/>
              <a:t>where we can choose ε such that log_2(3 - ε) &lt; 2. Therefore, we have:</a:t>
            </a:r>
          </a:p>
          <a:p>
            <a:br>
              <a:rPr lang="en-US" sz="1600" dirty="0"/>
            </a:br>
            <a:br>
              <a:rPr lang="en-US" sz="1600" dirty="0"/>
            </a:br>
            <a:r>
              <a:rPr lang="en-US" sz="1600" dirty="0"/>
              <a:t>T(n) = Θ(n^log_2(3))</a:t>
            </a:r>
          </a:p>
          <a:p>
            <a:r>
              <a:rPr lang="en-US" sz="1600" dirty="0"/>
              <a:t>Therefore, the</a:t>
            </a:r>
            <a:r>
              <a:rPr lang="en-US" sz="1600" b="1" dirty="0"/>
              <a:t> time complexity of Karatsuba Integer Multiplication is O(n^log_2(3)), which is approximately O(n^1.585).</a:t>
            </a:r>
            <a:endParaRPr lang="en-US" sz="1600" dirty="0"/>
          </a:p>
          <a:p>
            <a:br>
              <a:rPr lang="en-US" sz="1600" dirty="0"/>
            </a:br>
            <a:r>
              <a:rPr lang="en-US" sz="1600" b="1" dirty="0"/>
              <a:t>The space complexity of Karatsuba Integer Multiplication is O(n^log_2(3))</a:t>
            </a:r>
            <a:r>
              <a:rPr lang="en-US" sz="1600" dirty="0"/>
              <a:t>, which is the same as the time complexity, since the algorithm uses a recursive approach that requires the creation of new integers.</a:t>
            </a:r>
          </a:p>
          <a:p>
            <a:br>
              <a:rPr lang="en-US" sz="1600" dirty="0"/>
            </a:br>
            <a:r>
              <a:rPr lang="en-US" sz="1600" b="1" dirty="0"/>
              <a:t>The power complexity of Karatsuba Integer Multiplication is O(n^log_2(3) log n</a:t>
            </a:r>
            <a:r>
              <a:rPr lang="en-US" sz="1600" dirty="0"/>
              <a:t>), since the algorithm performs O(n^log_2(3)) multiplications at each level of the recursion tree, and the depth of the recursion tree is log n.</a:t>
            </a:r>
          </a:p>
          <a:p>
            <a:br>
              <a:rPr lang="en-US" sz="1600" dirty="0"/>
            </a:br>
            <a:br>
              <a:rPr lang="en-US" sz="2000" dirty="0"/>
            </a:br>
            <a:r>
              <a:rPr lang="pt-BR" sz="2000" b="0" i="0" u="none" strike="noStrike" dirty="0">
                <a:solidFill>
                  <a:srgbClr val="000000"/>
                </a:solidFill>
                <a:effectLst/>
                <a:latin typeface="Times New Roman" panose="02020603050405020304" pitchFamily="18" charset="0"/>
              </a:rPr>
              <a:t> </a:t>
            </a:r>
            <a:endParaRPr lang="en-US" sz="20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1624961"/>
            <a:ext cx="10515600" cy="40011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rtl="0">
              <a:spcBef>
                <a:spcPts val="0"/>
              </a:spcBef>
              <a:spcAft>
                <a:spcPts val="0"/>
              </a:spcAft>
              <a:buFont typeface="Arial" panose="020B0604020202020204" pitchFamily="34" charset="0"/>
              <a:buChar char="•"/>
            </a:pPr>
            <a:r>
              <a:rPr lang="en-IN" sz="1800" b="0" i="0" u="none" strike="noStrike" dirty="0">
                <a:solidFill>
                  <a:srgbClr val="000000"/>
                </a:solidFill>
                <a:effectLst/>
                <a:latin typeface="Century Schoolbook" panose="02040604050505020304" pitchFamily="18" charset="0"/>
              </a:rPr>
              <a:t>Karatsuba Integer Multiplication </a:t>
            </a:r>
            <a:r>
              <a:rPr lang="pt-BR" sz="1800" b="0" i="0" u="none" strike="noStrike" dirty="0">
                <a:solidFill>
                  <a:srgbClr val="000000"/>
                </a:solidFill>
                <a:effectLst/>
                <a:latin typeface="Century Schoolbook" panose="02040604050505020304" pitchFamily="18" charset="0"/>
              </a:rPr>
              <a:t>T(n)=3T(n/2)+O(n*n)</a:t>
            </a: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307969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03730" y="663246"/>
            <a:ext cx="10515600" cy="770076"/>
          </a:xfrm>
        </p:spPr>
        <p:txBody>
          <a:bodyPr/>
          <a:lstStyle/>
          <a:p>
            <a:pPr rtl="0" fontAlgn="base">
              <a:spcBef>
                <a:spcPts val="0"/>
              </a:spcBef>
              <a:spcAft>
                <a:spcPts val="0"/>
              </a:spcAft>
            </a:pPr>
            <a:r>
              <a:rPr lang="en-US" sz="3600" b="0" i="0" u="none" strike="noStrike" dirty="0">
                <a:solidFill>
                  <a:srgbClr val="000000"/>
                </a:solidFill>
                <a:effectLst/>
                <a:latin typeface="Times New Roman" panose="02020603050405020304" pitchFamily="18" charset="0"/>
              </a:rPr>
              <a:t>Time , Space and Power Complexity</a:t>
            </a:r>
          </a:p>
        </p:txBody>
      </p:sp>
      <p:sp>
        <p:nvSpPr>
          <p:cNvPr id="5" name="TextBox 4">
            <a:extLst>
              <a:ext uri="{FF2B5EF4-FFF2-40B4-BE49-F238E27FC236}">
                <a16:creationId xmlns:a16="http://schemas.microsoft.com/office/drawing/2014/main" id="{BEE8202E-E301-2054-B0BB-5FAA32C732C8}"/>
              </a:ext>
            </a:extLst>
          </p:cNvPr>
          <p:cNvSpPr txBox="1"/>
          <p:nvPr/>
        </p:nvSpPr>
        <p:spPr>
          <a:xfrm>
            <a:off x="703730" y="2111548"/>
            <a:ext cx="10977282" cy="4216539"/>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US" sz="1600" dirty="0"/>
              <a:t>The recurrence relation for the linear search algorithm is:</a:t>
            </a:r>
          </a:p>
          <a:p>
            <a:br>
              <a:rPr lang="en-US" sz="1600" dirty="0"/>
            </a:br>
            <a:r>
              <a:rPr lang="en-US" sz="1600" dirty="0"/>
              <a:t>T(n) = T(n-1) + O(c)</a:t>
            </a:r>
          </a:p>
          <a:p>
            <a:r>
              <a:rPr lang="en-US" sz="1600" dirty="0"/>
              <a:t>where n is the size of the input, and c is the constant time taken to compare an element in the list with the target element.</a:t>
            </a:r>
          </a:p>
          <a:p>
            <a:br>
              <a:rPr lang="en-US" sz="1600" dirty="0"/>
            </a:br>
            <a:r>
              <a:rPr lang="en-US" sz="1600" dirty="0"/>
              <a:t>To solve this recurrence relation, we can use the recursive tree method. The recurrence relation can be written as:</a:t>
            </a:r>
          </a:p>
          <a:p>
            <a:br>
              <a:rPr lang="en-US" sz="1600" dirty="0"/>
            </a:br>
            <a:r>
              <a:rPr lang="en-US" sz="1600" dirty="0"/>
              <a:t>T(n) = T(n-1) + c</a:t>
            </a:r>
          </a:p>
          <a:p>
            <a:r>
              <a:rPr lang="en-US" sz="1600" dirty="0"/>
              <a:t>     = T(n-2) + c + c</a:t>
            </a:r>
          </a:p>
          <a:p>
            <a:r>
              <a:rPr lang="en-US" sz="1600" dirty="0"/>
              <a:t>     = T(n-3) + c + c + c</a:t>
            </a:r>
          </a:p>
          <a:p>
            <a:r>
              <a:rPr lang="en-US" sz="1600" dirty="0"/>
              <a:t>     = ...</a:t>
            </a:r>
          </a:p>
          <a:p>
            <a:r>
              <a:rPr lang="en-US" sz="1600" dirty="0"/>
              <a:t>     = T(1) + c + c + ... + c    (n-1 times)</a:t>
            </a:r>
          </a:p>
          <a:p>
            <a:r>
              <a:rPr lang="en-US" sz="1600" dirty="0"/>
              <a:t>     = O(n)</a:t>
            </a:r>
          </a:p>
          <a:p>
            <a:br>
              <a:rPr lang="en-US" sz="2000" dirty="0"/>
            </a:br>
            <a:r>
              <a:rPr lang="pt-BR" sz="2000" b="0" i="0" u="none" strike="noStrike" dirty="0">
                <a:solidFill>
                  <a:srgbClr val="000000"/>
                </a:solidFill>
                <a:effectLst/>
                <a:latin typeface="Times New Roman" panose="02020603050405020304" pitchFamily="18" charset="0"/>
              </a:rPr>
              <a:t> </a:t>
            </a:r>
            <a:endParaRPr lang="en-US" sz="20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1624961"/>
            <a:ext cx="10515600" cy="40011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rtl="0">
              <a:spcBef>
                <a:spcPts val="0"/>
              </a:spcBef>
              <a:spcAft>
                <a:spcPts val="0"/>
              </a:spcAft>
              <a:buFont typeface="Arial" panose="020B0604020202020204" pitchFamily="34" charset="0"/>
              <a:buChar char="•"/>
            </a:pPr>
            <a:r>
              <a:rPr lang="en-IN" sz="1800" b="0" i="0" u="none" strike="noStrike" dirty="0">
                <a:solidFill>
                  <a:srgbClr val="000000"/>
                </a:solidFill>
                <a:effectLst/>
                <a:latin typeface="Century Schoolbook" panose="02040604050505020304" pitchFamily="18" charset="0"/>
              </a:rPr>
              <a:t>Linear Search </a:t>
            </a:r>
            <a:r>
              <a:rPr lang="pt-BR" sz="1800" b="0" i="0" u="none" strike="noStrike" dirty="0">
                <a:solidFill>
                  <a:srgbClr val="000000"/>
                </a:solidFill>
                <a:effectLst/>
                <a:latin typeface="Century Schoolbook" panose="02040604050505020304" pitchFamily="18" charset="0"/>
              </a:rPr>
              <a:t>T(n)= T(n-1)+O(c)</a:t>
            </a:r>
            <a:endParaRPr lang="pt-BR" sz="900" b="0" dirty="0">
              <a:effectLst/>
            </a:endParaRPr>
          </a:p>
          <a:p>
            <a:br>
              <a:rPr lang="pt-BR" sz="900" dirty="0"/>
            </a:b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814119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640977" y="537446"/>
            <a:ext cx="10515600" cy="770076"/>
          </a:xfrm>
        </p:spPr>
        <p:txBody>
          <a:bodyPr/>
          <a:lstStyle/>
          <a:p>
            <a:pPr rtl="0" fontAlgn="base">
              <a:spcBef>
                <a:spcPts val="0"/>
              </a:spcBef>
              <a:spcAft>
                <a:spcPts val="0"/>
              </a:spcAft>
            </a:pPr>
            <a:r>
              <a:rPr lang="en-IN" sz="3200" b="0" i="0" u="none" strike="noStrike" dirty="0">
                <a:solidFill>
                  <a:srgbClr val="000000"/>
                </a:solidFill>
                <a:effectLst/>
                <a:latin typeface="Century Schoolbook" panose="02040604050505020304" pitchFamily="18" charset="0"/>
              </a:rPr>
              <a:t>Q. Write recursive algorithm for polynomial representation.</a:t>
            </a:r>
            <a:endParaRPr lang="en-US" sz="3200" b="0" i="0" u="none" strike="noStrike" dirty="0">
              <a:solidFill>
                <a:srgbClr val="000000"/>
              </a:solidFill>
              <a:effectLst/>
              <a:latin typeface="Times New Roman" panose="02020603050405020304" pitchFamily="18" charset="0"/>
            </a:endParaRPr>
          </a:p>
        </p:txBody>
      </p:sp>
      <p:sp>
        <p:nvSpPr>
          <p:cNvPr id="5" name="TextBox 4">
            <a:extLst>
              <a:ext uri="{FF2B5EF4-FFF2-40B4-BE49-F238E27FC236}">
                <a16:creationId xmlns:a16="http://schemas.microsoft.com/office/drawing/2014/main" id="{BEE8202E-E301-2054-B0BB-5FAA32C732C8}"/>
              </a:ext>
            </a:extLst>
          </p:cNvPr>
          <p:cNvSpPr txBox="1"/>
          <p:nvPr/>
        </p:nvSpPr>
        <p:spPr>
          <a:xfrm>
            <a:off x="640976" y="1660481"/>
            <a:ext cx="11022105" cy="5539978"/>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US" dirty="0"/>
              <a:t>This algorithm defines a class Polynomial with a constructor that takes a list of coefficients. The evaluate method evaluates the polynomial for a given value of x.</a:t>
            </a:r>
            <a:endParaRPr lang="en-US" sz="2000" dirty="0"/>
          </a:p>
          <a:p>
            <a:br>
              <a:rPr lang="en-US" sz="2000" dirty="0"/>
            </a:br>
            <a:r>
              <a:rPr lang="en-US" dirty="0"/>
              <a:t>The base case of the recursion is when the polynomial has degree 0, i.e., it is a constant polynomial. In this case, the method simply returns the single coefficient.</a:t>
            </a:r>
            <a:endParaRPr lang="en-US" sz="2000" dirty="0"/>
          </a:p>
          <a:p>
            <a:br>
              <a:rPr lang="en-US" sz="2000" dirty="0"/>
            </a:br>
            <a:r>
              <a:rPr lang="en-US" dirty="0"/>
              <a:t>In the recursive case, the method creates a new polynomial p of degree n-1 by removing the highest degree coefficient from the list of coefficients. It then recursively evaluates p for the given value of x, and multiplies the result by x. Finally, it adds the highest degree coefficient to obtain the value of the polynomial for the given value of x.</a:t>
            </a:r>
            <a:endParaRPr lang="en-US" sz="2000" dirty="0"/>
          </a:p>
          <a:p>
            <a:br>
              <a:rPr lang="en-US" sz="2000" dirty="0"/>
            </a:br>
            <a:r>
              <a:rPr lang="en-US" dirty="0"/>
              <a:t>The algorithm works by breaking down the problem of evaluating a polynomial of degree n into the problem of evaluating a polynomial of degree n-1. It uses the fact that a polynomial of degree n can be expressed as p(x) = x * q(x) + c, where q(x) is a polynomial of degree n-1 and c is the highest degree coefficient. This allows the evaluation to be performed recursively by computing q(x) and multiplying by x, and then adding the highest degree coefficient.</a:t>
            </a:r>
            <a:endParaRPr lang="en-US" sz="2000" dirty="0"/>
          </a:p>
          <a:p>
            <a:r>
              <a:rPr lang="en-US" dirty="0"/>
              <a:t>class Polynomial:</a:t>
            </a:r>
            <a:endParaRPr lang="en-US" sz="2000" dirty="0"/>
          </a:p>
          <a:p>
            <a:br>
              <a:rPr lang="en-US" sz="2000" dirty="0"/>
            </a:br>
            <a:r>
              <a:rPr lang="pt-BR" sz="2000" b="0" i="0" u="none" strike="noStrike" dirty="0">
                <a:solidFill>
                  <a:srgbClr val="000000"/>
                </a:solidFill>
                <a:effectLst/>
                <a:latin typeface="Times New Roman" panose="02020603050405020304" pitchFamily="18" charset="0"/>
              </a:rPr>
              <a:t> </a:t>
            </a:r>
            <a:endParaRPr lang="en-US" sz="2000" b="1" dirty="0">
              <a:latin typeface="Tw Cen MT" panose="020B0602020104020603" pitchFamily="34" charset="0"/>
              <a:cs typeface="Arial" panose="020B0604020202020204" pitchFamily="34" charset="0"/>
            </a:endParaRPr>
          </a:p>
        </p:txBody>
      </p:sp>
    </p:spTree>
    <p:extLst>
      <p:ext uri="{BB962C8B-B14F-4D97-AF65-F5344CB8AC3E}">
        <p14:creationId xmlns:p14="http://schemas.microsoft.com/office/powerpoint/2010/main" val="1169764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640977" y="402975"/>
            <a:ext cx="10515600" cy="770076"/>
          </a:xfrm>
        </p:spPr>
        <p:txBody>
          <a:bodyPr/>
          <a:lstStyle/>
          <a:p>
            <a:pPr rtl="0" fontAlgn="base">
              <a:spcBef>
                <a:spcPts val="0"/>
              </a:spcBef>
              <a:spcAft>
                <a:spcPts val="0"/>
              </a:spcAft>
            </a:pPr>
            <a:r>
              <a:rPr lang="en-IN" sz="3200" b="0" i="0" u="none" strike="noStrike" dirty="0">
                <a:solidFill>
                  <a:srgbClr val="000000"/>
                </a:solidFill>
                <a:effectLst/>
                <a:latin typeface="Century Schoolbook" panose="02040604050505020304" pitchFamily="18" charset="0"/>
              </a:rPr>
              <a:t>Q. Write recursive algorithm for polynomial representation.</a:t>
            </a:r>
            <a:endParaRPr lang="en-US" sz="3200" b="0" i="0" u="none" strike="noStrike" dirty="0">
              <a:solidFill>
                <a:srgbClr val="000000"/>
              </a:solidFill>
              <a:effectLst/>
              <a:latin typeface="Times New Roman" panose="02020603050405020304" pitchFamily="18" charset="0"/>
            </a:endParaRPr>
          </a:p>
        </p:txBody>
      </p:sp>
      <p:sp>
        <p:nvSpPr>
          <p:cNvPr id="5" name="TextBox 4">
            <a:extLst>
              <a:ext uri="{FF2B5EF4-FFF2-40B4-BE49-F238E27FC236}">
                <a16:creationId xmlns:a16="http://schemas.microsoft.com/office/drawing/2014/main" id="{BEE8202E-E301-2054-B0BB-5FAA32C732C8}"/>
              </a:ext>
            </a:extLst>
          </p:cNvPr>
          <p:cNvSpPr txBox="1"/>
          <p:nvPr/>
        </p:nvSpPr>
        <p:spPr>
          <a:xfrm>
            <a:off x="640976" y="1409469"/>
            <a:ext cx="10851777" cy="6063198"/>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IN" sz="1400" dirty="0"/>
              <a:t>def __</a:t>
            </a:r>
            <a:r>
              <a:rPr lang="en-IN" sz="1400" dirty="0" err="1"/>
              <a:t>init</a:t>
            </a:r>
            <a:r>
              <a:rPr lang="en-IN" sz="1400" dirty="0"/>
              <a:t>__(self, coefficients):</a:t>
            </a:r>
          </a:p>
          <a:p>
            <a:r>
              <a:rPr lang="en-IN" sz="1400" dirty="0"/>
              <a:t>        </a:t>
            </a:r>
            <a:r>
              <a:rPr lang="en-IN" sz="1400" dirty="0" err="1"/>
              <a:t>self.coefficients</a:t>
            </a:r>
            <a:r>
              <a:rPr lang="en-IN" sz="1400" dirty="0"/>
              <a:t> = coefficients</a:t>
            </a:r>
          </a:p>
          <a:p>
            <a:br>
              <a:rPr lang="en-IN" sz="1400" dirty="0"/>
            </a:br>
            <a:r>
              <a:rPr lang="en-IN" sz="1400" dirty="0"/>
              <a:t>    def evaluate(self, x):</a:t>
            </a:r>
          </a:p>
          <a:p>
            <a:r>
              <a:rPr lang="en-IN" sz="1400" dirty="0"/>
              <a:t>        """</a:t>
            </a:r>
          </a:p>
          <a:p>
            <a:r>
              <a:rPr lang="en-IN" sz="1400" dirty="0"/>
              <a:t>        Evaluates the polynomial for a given value of x.</a:t>
            </a:r>
          </a:p>
          <a:p>
            <a:r>
              <a:rPr lang="en-IN" sz="1400" dirty="0"/>
              <a:t>        """</a:t>
            </a:r>
          </a:p>
          <a:p>
            <a:r>
              <a:rPr lang="en-IN" sz="1400" dirty="0"/>
              <a:t>        n = </a:t>
            </a:r>
            <a:r>
              <a:rPr lang="en-IN" sz="1400" dirty="0" err="1"/>
              <a:t>len</a:t>
            </a:r>
            <a:r>
              <a:rPr lang="en-IN" sz="1400" dirty="0"/>
              <a:t>(</a:t>
            </a:r>
            <a:r>
              <a:rPr lang="en-IN" sz="1400" dirty="0" err="1"/>
              <a:t>self.coefficients</a:t>
            </a:r>
            <a:r>
              <a:rPr lang="en-IN" sz="1400" dirty="0"/>
              <a:t>)</a:t>
            </a:r>
          </a:p>
          <a:p>
            <a:br>
              <a:rPr lang="en-IN" sz="1400" dirty="0"/>
            </a:br>
            <a:r>
              <a:rPr lang="en-IN" sz="1400" dirty="0"/>
              <a:t>        # Base case: constant polynomial</a:t>
            </a:r>
          </a:p>
          <a:p>
            <a:r>
              <a:rPr lang="en-IN" sz="1400" dirty="0"/>
              <a:t>        if n == 1:</a:t>
            </a:r>
          </a:p>
          <a:p>
            <a:r>
              <a:rPr lang="en-IN" sz="1400" dirty="0"/>
              <a:t>            return </a:t>
            </a:r>
            <a:r>
              <a:rPr lang="en-IN" sz="1400" dirty="0" err="1"/>
              <a:t>self.coefficients</a:t>
            </a:r>
            <a:r>
              <a:rPr lang="en-IN" sz="1400" dirty="0"/>
              <a:t>[0]</a:t>
            </a:r>
          </a:p>
          <a:p>
            <a:br>
              <a:rPr lang="en-IN" sz="1400" dirty="0"/>
            </a:br>
            <a:r>
              <a:rPr lang="en-IN" sz="1400" dirty="0"/>
              <a:t>        # Recursive case: evaluate recursively for smaller degree</a:t>
            </a:r>
          </a:p>
          <a:p>
            <a:r>
              <a:rPr lang="en-IN" sz="1400" dirty="0"/>
              <a:t>        else:</a:t>
            </a:r>
          </a:p>
          <a:p>
            <a:r>
              <a:rPr lang="en-IN" sz="1400" dirty="0"/>
              <a:t>            # Compute the value of the polynomial of degree n-1</a:t>
            </a:r>
          </a:p>
          <a:p>
            <a:r>
              <a:rPr lang="en-IN" sz="1400" dirty="0"/>
              <a:t>            p = Polynomial(</a:t>
            </a:r>
            <a:r>
              <a:rPr lang="en-IN" sz="1400" dirty="0" err="1"/>
              <a:t>self.coefficients</a:t>
            </a:r>
            <a:r>
              <a:rPr lang="en-IN" sz="1400" dirty="0"/>
              <a:t>[:-1])</a:t>
            </a:r>
          </a:p>
          <a:p>
            <a:r>
              <a:rPr lang="en-IN" sz="1400" dirty="0"/>
              <a:t>            result = </a:t>
            </a:r>
            <a:r>
              <a:rPr lang="en-IN" sz="1400" dirty="0" err="1"/>
              <a:t>p.evaluate</a:t>
            </a:r>
            <a:r>
              <a:rPr lang="en-IN" sz="1400" dirty="0"/>
              <a:t>(x)</a:t>
            </a:r>
          </a:p>
          <a:p>
            <a:br>
              <a:rPr lang="en-IN" sz="1400" dirty="0"/>
            </a:br>
            <a:r>
              <a:rPr lang="en-IN" sz="1400" dirty="0"/>
              <a:t>            # Add the term for the highest degree</a:t>
            </a:r>
          </a:p>
          <a:p>
            <a:r>
              <a:rPr lang="en-IN" sz="1400" dirty="0"/>
              <a:t>            result = result*x + </a:t>
            </a:r>
            <a:r>
              <a:rPr lang="en-IN" sz="1400" dirty="0" err="1"/>
              <a:t>self.coefficients</a:t>
            </a:r>
            <a:r>
              <a:rPr lang="en-IN" sz="1400" dirty="0"/>
              <a:t>[-1]</a:t>
            </a:r>
          </a:p>
          <a:p>
            <a:br>
              <a:rPr lang="en-IN" sz="1400" dirty="0"/>
            </a:br>
            <a:r>
              <a:rPr lang="en-IN" sz="1400" dirty="0"/>
              <a:t>            return result</a:t>
            </a:r>
          </a:p>
          <a:p>
            <a:br>
              <a:rPr lang="en-IN" sz="2000" dirty="0"/>
            </a:br>
            <a:br>
              <a:rPr lang="en-US" sz="2000" dirty="0"/>
            </a:br>
            <a:r>
              <a:rPr lang="pt-BR" sz="2000" b="0" i="0" u="none" strike="noStrike" dirty="0">
                <a:solidFill>
                  <a:srgbClr val="000000"/>
                </a:solidFill>
                <a:effectLst/>
                <a:latin typeface="Times New Roman" panose="02020603050405020304" pitchFamily="18" charset="0"/>
              </a:rPr>
              <a:t> </a:t>
            </a:r>
            <a:endParaRPr lang="en-US" sz="2000" b="1" dirty="0">
              <a:latin typeface="Tw Cen MT" panose="020B0602020104020603" pitchFamily="34" charset="0"/>
              <a:cs typeface="Arial" panose="020B0604020202020204" pitchFamily="34" charset="0"/>
            </a:endParaRPr>
          </a:p>
        </p:txBody>
      </p:sp>
    </p:spTree>
    <p:extLst>
      <p:ext uri="{BB962C8B-B14F-4D97-AF65-F5344CB8AC3E}">
        <p14:creationId xmlns:p14="http://schemas.microsoft.com/office/powerpoint/2010/main" val="345773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640977" y="537446"/>
            <a:ext cx="10515600" cy="770076"/>
          </a:xfrm>
        </p:spPr>
        <p:txBody>
          <a:bodyPr/>
          <a:lstStyle/>
          <a:p>
            <a:pPr rtl="0" fontAlgn="base">
              <a:spcBef>
                <a:spcPts val="0"/>
              </a:spcBef>
              <a:spcAft>
                <a:spcPts val="0"/>
              </a:spcAft>
            </a:pPr>
            <a:r>
              <a:rPr lang="en-IN" sz="3200" b="0" i="0" u="none" strike="noStrike" dirty="0">
                <a:solidFill>
                  <a:srgbClr val="000000"/>
                </a:solidFill>
                <a:effectLst/>
                <a:latin typeface="Century Schoolbook" panose="02040604050505020304" pitchFamily="18" charset="0"/>
              </a:rPr>
              <a:t>Q. </a:t>
            </a:r>
            <a:r>
              <a:rPr lang="en-US" sz="3200" b="0" i="0" u="none" strike="noStrike" dirty="0">
                <a:solidFill>
                  <a:srgbClr val="000000"/>
                </a:solidFill>
                <a:effectLst/>
                <a:latin typeface="Century Schoolbook" panose="02040604050505020304" pitchFamily="18" charset="0"/>
              </a:rPr>
              <a:t>Write iterative version of Tower of Hanoi Problem.</a:t>
            </a:r>
            <a:endParaRPr lang="en-US" sz="3200" b="0" i="0" u="none" strike="noStrike" dirty="0">
              <a:solidFill>
                <a:srgbClr val="000000"/>
              </a:solidFill>
              <a:effectLst/>
              <a:latin typeface="Times New Roman" panose="02020603050405020304" pitchFamily="18" charset="0"/>
            </a:endParaRPr>
          </a:p>
        </p:txBody>
      </p:sp>
      <p:sp>
        <p:nvSpPr>
          <p:cNvPr id="5" name="TextBox 4">
            <a:extLst>
              <a:ext uri="{FF2B5EF4-FFF2-40B4-BE49-F238E27FC236}">
                <a16:creationId xmlns:a16="http://schemas.microsoft.com/office/drawing/2014/main" id="{BEE8202E-E301-2054-B0BB-5FAA32C732C8}"/>
              </a:ext>
            </a:extLst>
          </p:cNvPr>
          <p:cNvSpPr txBox="1"/>
          <p:nvPr/>
        </p:nvSpPr>
        <p:spPr>
          <a:xfrm>
            <a:off x="640977" y="1591595"/>
            <a:ext cx="8991600" cy="4401205"/>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US" dirty="0"/>
              <a:t>This implementation uses a stack to keep track of the recursive calls that would be made in the recursive version. The stack starts with the initial call to move n disks from the </a:t>
            </a:r>
            <a:r>
              <a:rPr lang="en-US" dirty="0" err="1"/>
              <a:t>from_rod</a:t>
            </a:r>
            <a:r>
              <a:rPr lang="en-US" dirty="0"/>
              <a:t> to the </a:t>
            </a:r>
            <a:r>
              <a:rPr lang="en-US" dirty="0" err="1"/>
              <a:t>to_rod</a:t>
            </a:r>
            <a:r>
              <a:rPr lang="en-US" dirty="0"/>
              <a:t>, using the </a:t>
            </a:r>
            <a:r>
              <a:rPr lang="en-US" dirty="0" err="1"/>
              <a:t>aux_rod</a:t>
            </a:r>
            <a:r>
              <a:rPr lang="en-US" dirty="0"/>
              <a:t> as an intermediary.</a:t>
            </a:r>
            <a:endParaRPr lang="en-US" sz="2000" dirty="0"/>
          </a:p>
          <a:p>
            <a:br>
              <a:rPr lang="en-US" sz="2000" dirty="0"/>
            </a:br>
            <a:r>
              <a:rPr lang="en-US" dirty="0"/>
              <a:t>In each iteration of the loop, the top call is popped from the stack and executed. If there is only one disk to move, it is moved and the loop continues. Otherwise, two recursive calls are pushed onto the stack: one to move n-1 disks from </a:t>
            </a:r>
            <a:r>
              <a:rPr lang="en-US" dirty="0" err="1"/>
              <a:t>from_rod</a:t>
            </a:r>
            <a:r>
              <a:rPr lang="en-US" dirty="0"/>
              <a:t> to </a:t>
            </a:r>
            <a:r>
              <a:rPr lang="en-US" dirty="0" err="1"/>
              <a:t>aux_rod</a:t>
            </a:r>
            <a:r>
              <a:rPr lang="en-US" dirty="0"/>
              <a:t> (using </a:t>
            </a:r>
            <a:r>
              <a:rPr lang="en-US" dirty="0" err="1"/>
              <a:t>to_rod</a:t>
            </a:r>
            <a:r>
              <a:rPr lang="en-US" dirty="0"/>
              <a:t> as intermediary), and another to move n-1 disks from </a:t>
            </a:r>
            <a:r>
              <a:rPr lang="en-US" dirty="0" err="1"/>
              <a:t>aux_rod</a:t>
            </a:r>
            <a:r>
              <a:rPr lang="en-US" dirty="0"/>
              <a:t> to </a:t>
            </a:r>
            <a:r>
              <a:rPr lang="en-US" dirty="0" err="1"/>
              <a:t>to_rod</a:t>
            </a:r>
            <a:r>
              <a:rPr lang="en-US" dirty="0"/>
              <a:t> (using </a:t>
            </a:r>
            <a:r>
              <a:rPr lang="en-US" dirty="0" err="1"/>
              <a:t>from_rod</a:t>
            </a:r>
            <a:r>
              <a:rPr lang="en-US" dirty="0"/>
              <a:t> as intermediary). Finally, the call to move the remaining disk from </a:t>
            </a:r>
            <a:r>
              <a:rPr lang="en-US" dirty="0" err="1"/>
              <a:t>from_rod</a:t>
            </a:r>
            <a:r>
              <a:rPr lang="en-US" dirty="0"/>
              <a:t> to </a:t>
            </a:r>
            <a:r>
              <a:rPr lang="en-US" dirty="0" err="1"/>
              <a:t>to_rod</a:t>
            </a:r>
            <a:r>
              <a:rPr lang="en-US" dirty="0"/>
              <a:t> is also pushed onto the stack.</a:t>
            </a:r>
            <a:endParaRPr lang="en-US" sz="2000" dirty="0"/>
          </a:p>
          <a:p>
            <a:br>
              <a:rPr lang="en-US" sz="2000" dirty="0"/>
            </a:br>
            <a:r>
              <a:rPr lang="en-US" dirty="0"/>
              <a:t>This process continues until the stack is empty, at which point all the necessary moves have been made to solve the Tower of Hanoi problem.</a:t>
            </a:r>
            <a:endParaRPr lang="en-US" sz="2000" dirty="0"/>
          </a:p>
          <a:p>
            <a:br>
              <a:rPr lang="en-US" sz="2000" dirty="0"/>
            </a:br>
            <a:r>
              <a:rPr lang="pt-BR" sz="2000" b="0" i="0" u="none" strike="noStrike" dirty="0">
                <a:solidFill>
                  <a:srgbClr val="000000"/>
                </a:solidFill>
                <a:effectLst/>
                <a:latin typeface="Times New Roman" panose="02020603050405020304" pitchFamily="18" charset="0"/>
              </a:rPr>
              <a:t> </a:t>
            </a:r>
            <a:endParaRPr lang="en-US" sz="2000" b="1" dirty="0">
              <a:latin typeface="Tw Cen MT" panose="020B0602020104020603" pitchFamily="34" charset="0"/>
              <a:cs typeface="Arial" panose="020B0604020202020204" pitchFamily="34" charset="0"/>
            </a:endParaRPr>
          </a:p>
        </p:txBody>
      </p:sp>
    </p:spTree>
    <p:extLst>
      <p:ext uri="{BB962C8B-B14F-4D97-AF65-F5344CB8AC3E}">
        <p14:creationId xmlns:p14="http://schemas.microsoft.com/office/powerpoint/2010/main" val="2262081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640977" y="537446"/>
            <a:ext cx="10515600" cy="770076"/>
          </a:xfrm>
        </p:spPr>
        <p:txBody>
          <a:bodyPr/>
          <a:lstStyle/>
          <a:p>
            <a:pPr rtl="0" fontAlgn="base">
              <a:spcBef>
                <a:spcPts val="0"/>
              </a:spcBef>
              <a:spcAft>
                <a:spcPts val="0"/>
              </a:spcAft>
            </a:pPr>
            <a:r>
              <a:rPr lang="en-IN" sz="3200" b="0" i="0" u="none" strike="noStrike" dirty="0">
                <a:solidFill>
                  <a:srgbClr val="000000"/>
                </a:solidFill>
                <a:effectLst/>
                <a:latin typeface="Century Schoolbook" panose="02040604050505020304" pitchFamily="18" charset="0"/>
              </a:rPr>
              <a:t>Q. </a:t>
            </a:r>
            <a:r>
              <a:rPr lang="en-US" sz="3200" b="0" i="0" u="none" strike="noStrike" dirty="0">
                <a:solidFill>
                  <a:srgbClr val="000000"/>
                </a:solidFill>
                <a:effectLst/>
                <a:latin typeface="Century Schoolbook" panose="02040604050505020304" pitchFamily="18" charset="0"/>
              </a:rPr>
              <a:t>Write iterative version of Tower of Hanoi Problem.</a:t>
            </a:r>
            <a:endParaRPr lang="en-US" sz="3200" b="0" i="0" u="none" strike="noStrike" dirty="0">
              <a:solidFill>
                <a:srgbClr val="000000"/>
              </a:solidFill>
              <a:effectLst/>
              <a:latin typeface="Times New Roman" panose="02020603050405020304" pitchFamily="18" charset="0"/>
            </a:endParaRPr>
          </a:p>
        </p:txBody>
      </p:sp>
      <p:sp>
        <p:nvSpPr>
          <p:cNvPr id="5" name="TextBox 4">
            <a:extLst>
              <a:ext uri="{FF2B5EF4-FFF2-40B4-BE49-F238E27FC236}">
                <a16:creationId xmlns:a16="http://schemas.microsoft.com/office/drawing/2014/main" id="{BEE8202E-E301-2054-B0BB-5FAA32C732C8}"/>
              </a:ext>
            </a:extLst>
          </p:cNvPr>
          <p:cNvSpPr txBox="1"/>
          <p:nvPr/>
        </p:nvSpPr>
        <p:spPr>
          <a:xfrm>
            <a:off x="640977" y="1591595"/>
            <a:ext cx="9731188" cy="5724644"/>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IN" dirty="0"/>
              <a:t>def </a:t>
            </a:r>
            <a:r>
              <a:rPr lang="en-IN" dirty="0" err="1"/>
              <a:t>tower_of_hanoi</a:t>
            </a:r>
            <a:r>
              <a:rPr lang="en-IN" dirty="0"/>
              <a:t>(n: int, </a:t>
            </a:r>
            <a:r>
              <a:rPr lang="en-IN" dirty="0" err="1"/>
              <a:t>from_rod</a:t>
            </a:r>
            <a:r>
              <a:rPr lang="en-IN" dirty="0"/>
              <a:t>: str, </a:t>
            </a:r>
            <a:r>
              <a:rPr lang="en-IN" dirty="0" err="1"/>
              <a:t>to_rod</a:t>
            </a:r>
            <a:r>
              <a:rPr lang="en-IN" dirty="0"/>
              <a:t>: str, </a:t>
            </a:r>
            <a:r>
              <a:rPr lang="en-IN" dirty="0" err="1"/>
              <a:t>aux_rod</a:t>
            </a:r>
            <a:r>
              <a:rPr lang="en-IN" dirty="0"/>
              <a:t>: str) -&gt; None:</a:t>
            </a:r>
          </a:p>
          <a:p>
            <a:r>
              <a:rPr lang="en-IN" dirty="0"/>
              <a:t>    # Create a stack and push the initial values</a:t>
            </a:r>
          </a:p>
          <a:p>
            <a:r>
              <a:rPr lang="en-IN" dirty="0"/>
              <a:t>    stack = [(n, </a:t>
            </a:r>
            <a:r>
              <a:rPr lang="en-IN" dirty="0" err="1"/>
              <a:t>from_rod</a:t>
            </a:r>
            <a:r>
              <a:rPr lang="en-IN" dirty="0"/>
              <a:t>, </a:t>
            </a:r>
            <a:r>
              <a:rPr lang="en-IN" dirty="0" err="1"/>
              <a:t>to_rod</a:t>
            </a:r>
            <a:r>
              <a:rPr lang="en-IN" dirty="0"/>
              <a:t>, </a:t>
            </a:r>
            <a:r>
              <a:rPr lang="en-IN" dirty="0" err="1"/>
              <a:t>aux_rod</a:t>
            </a:r>
            <a:r>
              <a:rPr lang="en-IN" dirty="0"/>
              <a:t>)]</a:t>
            </a:r>
          </a:p>
          <a:p>
            <a:br>
              <a:rPr lang="en-IN" dirty="0"/>
            </a:br>
            <a:r>
              <a:rPr lang="en-IN" dirty="0"/>
              <a:t>    # Loop until the stack is empty</a:t>
            </a:r>
          </a:p>
          <a:p>
            <a:r>
              <a:rPr lang="en-IN" dirty="0"/>
              <a:t>    while stack:</a:t>
            </a:r>
          </a:p>
          <a:p>
            <a:r>
              <a:rPr lang="en-IN" dirty="0"/>
              <a:t>        n, </a:t>
            </a:r>
            <a:r>
              <a:rPr lang="en-IN" dirty="0" err="1"/>
              <a:t>from_rod</a:t>
            </a:r>
            <a:r>
              <a:rPr lang="en-IN" dirty="0"/>
              <a:t>, </a:t>
            </a:r>
            <a:r>
              <a:rPr lang="en-IN" dirty="0" err="1"/>
              <a:t>to_rod</a:t>
            </a:r>
            <a:r>
              <a:rPr lang="en-IN" dirty="0"/>
              <a:t>, </a:t>
            </a:r>
            <a:r>
              <a:rPr lang="en-IN" dirty="0" err="1"/>
              <a:t>aux_rod</a:t>
            </a:r>
            <a:r>
              <a:rPr lang="en-IN" dirty="0"/>
              <a:t> = </a:t>
            </a:r>
            <a:r>
              <a:rPr lang="en-IN" dirty="0" err="1"/>
              <a:t>stack.pop</a:t>
            </a:r>
            <a:r>
              <a:rPr lang="en-IN" dirty="0"/>
              <a:t>()</a:t>
            </a:r>
          </a:p>
          <a:p>
            <a:br>
              <a:rPr lang="en-IN" dirty="0"/>
            </a:br>
            <a:r>
              <a:rPr lang="en-IN" dirty="0"/>
              <a:t>        # If there is only one disk to move, move it and continue</a:t>
            </a:r>
          </a:p>
          <a:p>
            <a:r>
              <a:rPr lang="en-IN" dirty="0"/>
              <a:t>        if n == 1:</a:t>
            </a:r>
          </a:p>
          <a:p>
            <a:r>
              <a:rPr lang="en-IN" dirty="0"/>
              <a:t>            print(</a:t>
            </a:r>
            <a:r>
              <a:rPr lang="en-IN" dirty="0" err="1"/>
              <a:t>f"Move</a:t>
            </a:r>
            <a:r>
              <a:rPr lang="en-IN" dirty="0"/>
              <a:t> disk 1 from {</a:t>
            </a:r>
            <a:r>
              <a:rPr lang="en-IN" dirty="0" err="1"/>
              <a:t>from_rod</a:t>
            </a:r>
            <a:r>
              <a:rPr lang="en-IN" dirty="0"/>
              <a:t>} to {</a:t>
            </a:r>
            <a:r>
              <a:rPr lang="en-IN" dirty="0" err="1"/>
              <a:t>to_rod</a:t>
            </a:r>
            <a:r>
              <a:rPr lang="en-IN" dirty="0"/>
              <a:t>}")</a:t>
            </a:r>
          </a:p>
          <a:p>
            <a:r>
              <a:rPr lang="en-IN" dirty="0"/>
              <a:t>            continue</a:t>
            </a:r>
          </a:p>
          <a:p>
            <a:br>
              <a:rPr lang="en-IN" dirty="0"/>
            </a:br>
            <a:r>
              <a:rPr lang="en-IN" dirty="0"/>
              <a:t>        # Otherwise, push the two recursive calls onto the stack</a:t>
            </a:r>
          </a:p>
          <a:p>
            <a:r>
              <a:rPr lang="en-IN" dirty="0"/>
              <a:t>        </a:t>
            </a:r>
            <a:r>
              <a:rPr lang="en-IN" dirty="0" err="1"/>
              <a:t>stack.append</a:t>
            </a:r>
            <a:r>
              <a:rPr lang="en-IN" dirty="0"/>
              <a:t>((n - 1, </a:t>
            </a:r>
            <a:r>
              <a:rPr lang="en-IN" dirty="0" err="1"/>
              <a:t>aux_rod</a:t>
            </a:r>
            <a:r>
              <a:rPr lang="en-IN" dirty="0"/>
              <a:t>, </a:t>
            </a:r>
            <a:r>
              <a:rPr lang="en-IN" dirty="0" err="1"/>
              <a:t>to_rod</a:t>
            </a:r>
            <a:r>
              <a:rPr lang="en-IN" dirty="0"/>
              <a:t>, </a:t>
            </a:r>
            <a:r>
              <a:rPr lang="en-IN" dirty="0" err="1"/>
              <a:t>from_rod</a:t>
            </a:r>
            <a:r>
              <a:rPr lang="en-IN" dirty="0"/>
              <a:t>))</a:t>
            </a:r>
          </a:p>
          <a:p>
            <a:r>
              <a:rPr lang="en-IN" dirty="0"/>
              <a:t>        </a:t>
            </a:r>
            <a:r>
              <a:rPr lang="en-IN" dirty="0" err="1"/>
              <a:t>stack.append</a:t>
            </a:r>
            <a:r>
              <a:rPr lang="en-IN" dirty="0"/>
              <a:t>((1, </a:t>
            </a:r>
            <a:r>
              <a:rPr lang="en-IN" dirty="0" err="1"/>
              <a:t>from_rod</a:t>
            </a:r>
            <a:r>
              <a:rPr lang="en-IN" dirty="0"/>
              <a:t>, </a:t>
            </a:r>
            <a:r>
              <a:rPr lang="en-IN" dirty="0" err="1"/>
              <a:t>to_rod</a:t>
            </a:r>
            <a:r>
              <a:rPr lang="en-IN" dirty="0"/>
              <a:t>, </a:t>
            </a:r>
            <a:r>
              <a:rPr lang="en-IN" dirty="0" err="1"/>
              <a:t>aux_rod</a:t>
            </a:r>
            <a:r>
              <a:rPr lang="en-IN" dirty="0"/>
              <a:t>))</a:t>
            </a:r>
          </a:p>
          <a:p>
            <a:r>
              <a:rPr lang="en-IN" dirty="0"/>
              <a:t>        </a:t>
            </a:r>
            <a:r>
              <a:rPr lang="en-IN" dirty="0" err="1"/>
              <a:t>stack.append</a:t>
            </a:r>
            <a:r>
              <a:rPr lang="en-IN" dirty="0"/>
              <a:t>((n - 1, </a:t>
            </a:r>
            <a:r>
              <a:rPr lang="en-IN" dirty="0" err="1"/>
              <a:t>from_rod</a:t>
            </a:r>
            <a:r>
              <a:rPr lang="en-IN" dirty="0"/>
              <a:t>, </a:t>
            </a:r>
            <a:r>
              <a:rPr lang="en-IN" dirty="0" err="1"/>
              <a:t>aux_rod</a:t>
            </a:r>
            <a:r>
              <a:rPr lang="en-IN" dirty="0"/>
              <a:t>, </a:t>
            </a:r>
            <a:r>
              <a:rPr lang="en-IN" dirty="0" err="1"/>
              <a:t>to_rod</a:t>
            </a:r>
            <a:r>
              <a:rPr lang="en-IN" dirty="0"/>
              <a:t>))</a:t>
            </a:r>
          </a:p>
          <a:p>
            <a:br>
              <a:rPr lang="en-IN" dirty="0"/>
            </a:br>
            <a:br>
              <a:rPr lang="en-US" sz="2000" dirty="0"/>
            </a:br>
            <a:r>
              <a:rPr lang="pt-BR" sz="2000" b="0" i="0" u="none" strike="noStrike" dirty="0">
                <a:solidFill>
                  <a:srgbClr val="000000"/>
                </a:solidFill>
                <a:effectLst/>
                <a:latin typeface="Times New Roman" panose="02020603050405020304" pitchFamily="18" charset="0"/>
              </a:rPr>
              <a:t> </a:t>
            </a:r>
            <a:endParaRPr lang="en-US" sz="2000" b="1" dirty="0">
              <a:latin typeface="Tw Cen MT" panose="020B0602020104020603" pitchFamily="34" charset="0"/>
              <a:cs typeface="Arial" panose="020B0604020202020204" pitchFamily="34" charset="0"/>
            </a:endParaRPr>
          </a:p>
        </p:txBody>
      </p:sp>
    </p:spTree>
    <p:extLst>
      <p:ext uri="{BB962C8B-B14F-4D97-AF65-F5344CB8AC3E}">
        <p14:creationId xmlns:p14="http://schemas.microsoft.com/office/powerpoint/2010/main" val="400050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42A917-2DC0-41C3-A1A8-3D1A5C65E9C5}"/>
              </a:ext>
            </a:extLst>
          </p:cNvPr>
          <p:cNvSpPr txBox="1"/>
          <p:nvPr/>
        </p:nvSpPr>
        <p:spPr>
          <a:xfrm>
            <a:off x="1600200" y="3105835"/>
            <a:ext cx="8991600" cy="646331"/>
          </a:xfrm>
          <a:prstGeom prst="rect">
            <a:avLst/>
          </a:prstGeom>
          <a:noFill/>
        </p:spPr>
        <p:txBody>
          <a:bodyPr wrap="square" rtlCol="0">
            <a:spAutoFit/>
          </a:bodyPr>
          <a:lstStyle/>
          <a:p>
            <a:pPr algn="ctr"/>
            <a:r>
              <a:rPr lang="en-US" sz="3600" b="1" dirty="0">
                <a:latin typeface="Tw Cen MT" panose="020B0602020104020603" pitchFamily="34" charset="0"/>
                <a:cs typeface="Arial" panose="020B0604020202020204" pitchFamily="34" charset="0"/>
              </a:rPr>
              <a:t>Thank-You</a:t>
            </a:r>
          </a:p>
        </p:txBody>
      </p:sp>
    </p:spTree>
    <p:extLst>
      <p:ext uri="{BB962C8B-B14F-4D97-AF65-F5344CB8AC3E}">
        <p14:creationId xmlns:p14="http://schemas.microsoft.com/office/powerpoint/2010/main" val="2989050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03730" y="663246"/>
            <a:ext cx="10515600" cy="770076"/>
          </a:xfrm>
        </p:spPr>
        <p:txBody>
          <a:bodyPr/>
          <a:lstStyle/>
          <a:p>
            <a:pPr rtl="0" fontAlgn="base">
              <a:spcBef>
                <a:spcPts val="0"/>
              </a:spcBef>
              <a:spcAft>
                <a:spcPts val="0"/>
              </a:spcAft>
            </a:pPr>
            <a:r>
              <a:rPr lang="en-US" sz="3600" b="0" i="0" u="none" strike="noStrike" dirty="0">
                <a:solidFill>
                  <a:srgbClr val="000000"/>
                </a:solidFill>
                <a:effectLst/>
                <a:latin typeface="Times New Roman" panose="02020603050405020304" pitchFamily="18" charset="0"/>
              </a:rPr>
              <a:t>Time , Space and Power Complexity</a:t>
            </a:r>
          </a:p>
        </p:txBody>
      </p:sp>
      <p:sp>
        <p:nvSpPr>
          <p:cNvPr id="5" name="TextBox 4">
            <a:extLst>
              <a:ext uri="{FF2B5EF4-FFF2-40B4-BE49-F238E27FC236}">
                <a16:creationId xmlns:a16="http://schemas.microsoft.com/office/drawing/2014/main" id="{BEE8202E-E301-2054-B0BB-5FAA32C732C8}"/>
              </a:ext>
            </a:extLst>
          </p:cNvPr>
          <p:cNvSpPr txBox="1"/>
          <p:nvPr/>
        </p:nvSpPr>
        <p:spPr>
          <a:xfrm>
            <a:off x="703730" y="2111548"/>
            <a:ext cx="10515600" cy="4278094"/>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a:t>
            </a:r>
            <a:r>
              <a:rPr lang="en-US" sz="1600" b="1" dirty="0"/>
              <a:t>Therefore, the time complexity of the linear search algorithm is O(n)</a:t>
            </a:r>
            <a:r>
              <a:rPr lang="en-US" sz="1600" dirty="0"/>
              <a:t>.</a:t>
            </a:r>
          </a:p>
          <a:p>
            <a:r>
              <a:rPr lang="en-US" sz="1600" dirty="0"/>
              <a:t> This is because in the worst case, the algorithm needs to compare every element in the list with the target element.</a:t>
            </a:r>
          </a:p>
          <a:p>
            <a:br>
              <a:rPr lang="en-US" sz="1600" dirty="0"/>
            </a:br>
            <a:r>
              <a:rPr lang="en-US" sz="1600" b="1" dirty="0"/>
              <a:t>The space complexity of the linear search algorithm is O(1)</a:t>
            </a:r>
            <a:r>
              <a:rPr lang="en-US" sz="1600" dirty="0"/>
              <a:t>,</a:t>
            </a:r>
          </a:p>
          <a:p>
            <a:r>
              <a:rPr lang="en-US" sz="1600" dirty="0"/>
              <a:t> because it does not require any additional space beyond the input list and a few constant variables used for indexing and comparison.</a:t>
            </a:r>
          </a:p>
          <a:p>
            <a:r>
              <a:rPr lang="en-US" sz="1600" b="1" dirty="0"/>
              <a:t>The power complexity of linear search is O(n)</a:t>
            </a:r>
            <a:r>
              <a:rPr lang="en-US" sz="1600" dirty="0"/>
              <a:t>, which means that the running time of the algorithm grows linearly with the size of the input data. In other words, if the input size is doubled, the running time of the algorithm will also double. The power complexity is expressed as the exponent in the big O notation, which represents an upper bound on the growth rate of the running time as a function of the input size. The power complexity of linear search is relatively simple and easy to understand, but it may not be the most efficient algorithm for large datasets or complex search conditions.</a:t>
            </a:r>
          </a:p>
          <a:p>
            <a:br>
              <a:rPr lang="en-US" sz="2000" dirty="0"/>
            </a:br>
            <a:br>
              <a:rPr lang="en-US" sz="2000" dirty="0"/>
            </a:br>
            <a:r>
              <a:rPr lang="pt-BR" sz="2000" b="0" i="0" u="none" strike="noStrike" dirty="0">
                <a:solidFill>
                  <a:srgbClr val="000000"/>
                </a:solidFill>
                <a:effectLst/>
                <a:latin typeface="Times New Roman" panose="02020603050405020304" pitchFamily="18" charset="0"/>
              </a:rPr>
              <a:t> </a:t>
            </a:r>
            <a:endParaRPr lang="en-US" sz="20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1624961"/>
            <a:ext cx="10515600" cy="40011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rtl="0">
              <a:spcBef>
                <a:spcPts val="0"/>
              </a:spcBef>
              <a:spcAft>
                <a:spcPts val="0"/>
              </a:spcAft>
              <a:buFont typeface="Arial" panose="020B0604020202020204" pitchFamily="34" charset="0"/>
              <a:buChar char="•"/>
            </a:pPr>
            <a:r>
              <a:rPr lang="en-IN" sz="1800" b="0" i="0" u="none" strike="noStrike" dirty="0">
                <a:solidFill>
                  <a:srgbClr val="000000"/>
                </a:solidFill>
                <a:effectLst/>
                <a:latin typeface="Century Schoolbook" panose="02040604050505020304" pitchFamily="18" charset="0"/>
              </a:rPr>
              <a:t>Linear Search </a:t>
            </a:r>
            <a:r>
              <a:rPr lang="pt-BR" sz="1800" b="0" i="0" u="none" strike="noStrike" dirty="0">
                <a:solidFill>
                  <a:srgbClr val="000000"/>
                </a:solidFill>
                <a:effectLst/>
                <a:latin typeface="Century Schoolbook" panose="02040604050505020304" pitchFamily="18" charset="0"/>
              </a:rPr>
              <a:t>T(n)= T(n-1)+O(c)</a:t>
            </a:r>
            <a:endParaRPr lang="pt-BR" sz="900" b="0" dirty="0">
              <a:effectLst/>
            </a:endParaRPr>
          </a:p>
          <a:p>
            <a:br>
              <a:rPr lang="pt-BR" sz="900" dirty="0"/>
            </a:b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95315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03730" y="663246"/>
            <a:ext cx="10515600" cy="770076"/>
          </a:xfrm>
        </p:spPr>
        <p:txBody>
          <a:bodyPr/>
          <a:lstStyle/>
          <a:p>
            <a:pPr rtl="0" fontAlgn="base">
              <a:spcBef>
                <a:spcPts val="0"/>
              </a:spcBef>
              <a:spcAft>
                <a:spcPts val="0"/>
              </a:spcAft>
            </a:pPr>
            <a:r>
              <a:rPr lang="en-US" sz="3600" b="0" i="0" u="none" strike="noStrike" dirty="0">
                <a:solidFill>
                  <a:srgbClr val="000000"/>
                </a:solidFill>
                <a:effectLst/>
                <a:latin typeface="Times New Roman" panose="02020603050405020304" pitchFamily="18" charset="0"/>
              </a:rPr>
              <a:t>Time , Space and Power Complexity</a:t>
            </a:r>
          </a:p>
        </p:txBody>
      </p:sp>
      <p:sp>
        <p:nvSpPr>
          <p:cNvPr id="5" name="TextBox 4">
            <a:extLst>
              <a:ext uri="{FF2B5EF4-FFF2-40B4-BE49-F238E27FC236}">
                <a16:creationId xmlns:a16="http://schemas.microsoft.com/office/drawing/2014/main" id="{BEE8202E-E301-2054-B0BB-5FAA32C732C8}"/>
              </a:ext>
            </a:extLst>
          </p:cNvPr>
          <p:cNvSpPr txBox="1"/>
          <p:nvPr/>
        </p:nvSpPr>
        <p:spPr>
          <a:xfrm>
            <a:off x="703729" y="2111548"/>
            <a:ext cx="10869705" cy="4093428"/>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US" sz="1600" dirty="0"/>
              <a:t>The recurrence relation for the binary search algorithm is:</a:t>
            </a:r>
          </a:p>
          <a:p>
            <a:r>
              <a:rPr lang="en-US" sz="1600" dirty="0"/>
              <a:t>T(n) = T(n/2) + O(c)</a:t>
            </a:r>
          </a:p>
          <a:p>
            <a:r>
              <a:rPr lang="en-US" sz="1600" dirty="0"/>
              <a:t>where n is the size of the input, and c is the constant time taken to compare an element in the list with the target element.</a:t>
            </a:r>
          </a:p>
          <a:p>
            <a:br>
              <a:rPr lang="en-US" sz="1600" dirty="0"/>
            </a:br>
            <a:r>
              <a:rPr lang="en-US" sz="1600" dirty="0"/>
              <a:t>To solve this recurrence relation, we can use the master theorem. The master theorem states that if a recurrence relation has the form:</a:t>
            </a:r>
          </a:p>
          <a:p>
            <a:r>
              <a:rPr lang="en-US" sz="1600" dirty="0"/>
              <a:t>T(n) = </a:t>
            </a:r>
            <a:r>
              <a:rPr lang="en-US" sz="1600" dirty="0" err="1"/>
              <a:t>aT</a:t>
            </a:r>
            <a:r>
              <a:rPr lang="en-US" sz="1600" dirty="0"/>
              <a:t>(n/b) + f(n)</a:t>
            </a:r>
          </a:p>
          <a:p>
            <a:r>
              <a:rPr lang="en-US" sz="1600" dirty="0"/>
              <a:t>where a &gt;= 1 and b &gt; 1 are constants, and f(n) is an asymptotically positive function, then:</a:t>
            </a:r>
          </a:p>
          <a:p>
            <a:br>
              <a:rPr lang="en-US" sz="1600" dirty="0"/>
            </a:br>
            <a:r>
              <a:rPr lang="en-US" sz="1600" dirty="0"/>
              <a:t>If f(n) = O(</a:t>
            </a:r>
            <a:r>
              <a:rPr lang="en-US" sz="1600" dirty="0" err="1"/>
              <a:t>n^log_b</a:t>
            </a:r>
            <a:r>
              <a:rPr lang="en-US" sz="1600" dirty="0"/>
              <a:t>(a - ε)) for some constant ε &gt; 0, then T(n) = Θ(</a:t>
            </a:r>
            <a:r>
              <a:rPr lang="en-US" sz="1600" dirty="0" err="1"/>
              <a:t>n^log_b</a:t>
            </a:r>
            <a:r>
              <a:rPr lang="en-US" sz="1600" dirty="0"/>
              <a:t>(a)).</a:t>
            </a:r>
          </a:p>
          <a:p>
            <a:r>
              <a:rPr lang="en-US" sz="1600" dirty="0"/>
              <a:t>If f(n) = Θ(</a:t>
            </a:r>
            <a:r>
              <a:rPr lang="en-US" sz="1600" dirty="0" err="1"/>
              <a:t>n^log_b</a:t>
            </a:r>
            <a:r>
              <a:rPr lang="en-US" sz="1600" dirty="0"/>
              <a:t>(a)), then T(n) = Θ(</a:t>
            </a:r>
            <a:r>
              <a:rPr lang="en-US" sz="1600" dirty="0" err="1"/>
              <a:t>n^log_b</a:t>
            </a:r>
            <a:r>
              <a:rPr lang="en-US" sz="1600" dirty="0"/>
              <a:t>(a) log n).</a:t>
            </a:r>
          </a:p>
          <a:p>
            <a:r>
              <a:rPr lang="en-US" sz="1600" dirty="0"/>
              <a:t>If f(n) = Ω(</a:t>
            </a:r>
            <a:r>
              <a:rPr lang="en-US" sz="1600" dirty="0" err="1"/>
              <a:t>n^log_b</a:t>
            </a:r>
            <a:r>
              <a:rPr lang="en-US" sz="1600" dirty="0"/>
              <a:t>(a + ε)) for some constant ε &gt; 0, and if a f(n/b) &lt;= c f(n) for some constant c &lt; 1 and all sufficiently large n, then T(n) = Θ(f(n)).</a:t>
            </a:r>
          </a:p>
          <a:p>
            <a:r>
              <a:rPr lang="en-US" sz="1600" dirty="0"/>
              <a:t>In the case of the binary search algorithm, we have a = 1, b = 2, and f(n) = O(c). Therefore, we can apply case 1 of the master theorem:</a:t>
            </a:r>
            <a:r>
              <a:rPr lang="pt-BR" sz="1600" b="0" i="0" u="none" strike="noStrike" dirty="0">
                <a:solidFill>
                  <a:srgbClr val="000000"/>
                </a:solidFill>
                <a:effectLst/>
                <a:latin typeface="Times New Roman" panose="02020603050405020304" pitchFamily="18" charset="0"/>
              </a:rPr>
              <a:t> </a:t>
            </a:r>
            <a:endParaRPr lang="en-US" sz="16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1624961"/>
            <a:ext cx="10515600" cy="40011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rtl="0">
              <a:spcBef>
                <a:spcPts val="0"/>
              </a:spcBef>
              <a:spcAft>
                <a:spcPts val="0"/>
              </a:spcAft>
              <a:buFont typeface="Arial" panose="020B0604020202020204" pitchFamily="34" charset="0"/>
              <a:buChar char="•"/>
            </a:pPr>
            <a:r>
              <a:rPr lang="en-IN" sz="1800" b="0" i="0" u="none" strike="noStrike" dirty="0">
                <a:solidFill>
                  <a:srgbClr val="000000"/>
                </a:solidFill>
                <a:effectLst/>
                <a:latin typeface="Century Schoolbook" panose="02040604050505020304" pitchFamily="18" charset="0"/>
              </a:rPr>
              <a:t>Binary Search </a:t>
            </a:r>
            <a:r>
              <a:rPr lang="pt-BR" sz="1800" b="0" i="0" u="none" strike="noStrike" dirty="0">
                <a:solidFill>
                  <a:srgbClr val="000000"/>
                </a:solidFill>
                <a:effectLst/>
                <a:latin typeface="Century Schoolbook" panose="02040604050505020304" pitchFamily="18" charset="0"/>
              </a:rPr>
              <a:t>T(n)= T(n/2)+O(c)</a:t>
            </a: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59373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03730" y="663246"/>
            <a:ext cx="10515600" cy="770076"/>
          </a:xfrm>
        </p:spPr>
        <p:txBody>
          <a:bodyPr/>
          <a:lstStyle/>
          <a:p>
            <a:pPr rtl="0" fontAlgn="base">
              <a:spcBef>
                <a:spcPts val="0"/>
              </a:spcBef>
              <a:spcAft>
                <a:spcPts val="0"/>
              </a:spcAft>
            </a:pPr>
            <a:r>
              <a:rPr lang="en-US" sz="3600" b="0" i="0" u="none" strike="noStrike" dirty="0">
                <a:solidFill>
                  <a:srgbClr val="000000"/>
                </a:solidFill>
                <a:effectLst/>
                <a:latin typeface="Times New Roman" panose="02020603050405020304" pitchFamily="18" charset="0"/>
              </a:rPr>
              <a:t>Time , Space and Power Complexity</a:t>
            </a:r>
          </a:p>
        </p:txBody>
      </p:sp>
      <p:sp>
        <p:nvSpPr>
          <p:cNvPr id="5" name="TextBox 4">
            <a:extLst>
              <a:ext uri="{FF2B5EF4-FFF2-40B4-BE49-F238E27FC236}">
                <a16:creationId xmlns:a16="http://schemas.microsoft.com/office/drawing/2014/main" id="{BEE8202E-E301-2054-B0BB-5FAA32C732C8}"/>
              </a:ext>
            </a:extLst>
          </p:cNvPr>
          <p:cNvSpPr txBox="1"/>
          <p:nvPr/>
        </p:nvSpPr>
        <p:spPr>
          <a:xfrm>
            <a:off x="703730" y="2111548"/>
            <a:ext cx="10322858" cy="4339650"/>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US" sz="1600" dirty="0"/>
              <a:t>T(n) = Θ(n^log_2(1)) = Θ(1)</a:t>
            </a:r>
          </a:p>
          <a:p>
            <a:r>
              <a:rPr lang="en-US" sz="1600" dirty="0"/>
              <a:t>Therefore, the time complexity of the binary search algorithm is O(1). This is because the algorithm divides the input size in half at each step, so the number of steps required is log n, which is a constant factor.</a:t>
            </a:r>
          </a:p>
          <a:p>
            <a:br>
              <a:rPr lang="en-US" sz="1600" dirty="0"/>
            </a:br>
            <a:r>
              <a:rPr lang="en-US" sz="1600" dirty="0"/>
              <a:t>The space complexity of the binary search algorithm is O(1), because it does not require any additional space beyond the input list and a few constant variables used for indexing and comparison.</a:t>
            </a:r>
          </a:p>
          <a:p>
            <a:r>
              <a:rPr lang="en-US" sz="1600" dirty="0"/>
              <a:t>Power complexity of Binary search</a:t>
            </a:r>
          </a:p>
          <a:p>
            <a:br>
              <a:rPr lang="en-US" sz="1600" dirty="0"/>
            </a:br>
            <a:r>
              <a:rPr lang="en-US" sz="1600" b="1" dirty="0"/>
              <a:t>The power complexity of binary search is O(log n),</a:t>
            </a:r>
            <a:r>
              <a:rPr lang="en-US" sz="1600" dirty="0"/>
              <a:t> which means that the running time of the algorithm grows logarithmically with the size of the input data. In other words, if the input size is doubled, the running time of the algorithm will increase by a constant factor (i.e., one additional comparison on average). The power complexity of binary search is much better than that of linear search for large datasets, as it enables the algorithm to quickly narrow down the search range by discarding half of the remaining items at each step. This makes binary search a highly efficient algorithm for searching sorted arrays and other ordered data structures.</a:t>
            </a:r>
          </a:p>
          <a:p>
            <a:br>
              <a:rPr lang="en-US" sz="1600" dirty="0"/>
            </a:br>
            <a:endParaRPr lang="en-US" sz="16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1624961"/>
            <a:ext cx="10515600" cy="40011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rtl="0">
              <a:spcBef>
                <a:spcPts val="0"/>
              </a:spcBef>
              <a:spcAft>
                <a:spcPts val="0"/>
              </a:spcAft>
              <a:buFont typeface="Arial" panose="020B0604020202020204" pitchFamily="34" charset="0"/>
              <a:buChar char="•"/>
            </a:pPr>
            <a:r>
              <a:rPr lang="en-IN" sz="1800" b="0" i="0" u="none" strike="noStrike" dirty="0">
                <a:solidFill>
                  <a:srgbClr val="000000"/>
                </a:solidFill>
                <a:effectLst/>
                <a:latin typeface="Century Schoolbook" panose="02040604050505020304" pitchFamily="18" charset="0"/>
              </a:rPr>
              <a:t>Binary Search </a:t>
            </a:r>
            <a:r>
              <a:rPr lang="pt-BR" sz="1800" b="0" i="0" u="none" strike="noStrike" dirty="0">
                <a:solidFill>
                  <a:srgbClr val="000000"/>
                </a:solidFill>
                <a:effectLst/>
                <a:latin typeface="Century Schoolbook" panose="02040604050505020304" pitchFamily="18" charset="0"/>
              </a:rPr>
              <a:t>T(n)= T(n/2)+O(c)</a:t>
            </a: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286386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03730" y="663246"/>
            <a:ext cx="10515600" cy="770076"/>
          </a:xfrm>
        </p:spPr>
        <p:txBody>
          <a:bodyPr/>
          <a:lstStyle/>
          <a:p>
            <a:pPr rtl="0" fontAlgn="base">
              <a:spcBef>
                <a:spcPts val="0"/>
              </a:spcBef>
              <a:spcAft>
                <a:spcPts val="0"/>
              </a:spcAft>
            </a:pPr>
            <a:r>
              <a:rPr lang="en-US" sz="3600" b="0" i="0" u="none" strike="noStrike" dirty="0">
                <a:solidFill>
                  <a:srgbClr val="000000"/>
                </a:solidFill>
                <a:effectLst/>
                <a:latin typeface="Times New Roman" panose="02020603050405020304" pitchFamily="18" charset="0"/>
              </a:rPr>
              <a:t>Time , Space and Power Complexity</a:t>
            </a:r>
          </a:p>
        </p:txBody>
      </p:sp>
      <p:sp>
        <p:nvSpPr>
          <p:cNvPr id="5" name="TextBox 4">
            <a:extLst>
              <a:ext uri="{FF2B5EF4-FFF2-40B4-BE49-F238E27FC236}">
                <a16:creationId xmlns:a16="http://schemas.microsoft.com/office/drawing/2014/main" id="{BEE8202E-E301-2054-B0BB-5FAA32C732C8}"/>
              </a:ext>
            </a:extLst>
          </p:cNvPr>
          <p:cNvSpPr txBox="1"/>
          <p:nvPr/>
        </p:nvSpPr>
        <p:spPr>
          <a:xfrm>
            <a:off x="703729" y="2111548"/>
            <a:ext cx="10995211" cy="3354765"/>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US" sz="1600" dirty="0"/>
              <a:t>T(n) = T(n-1) + O(c)</a:t>
            </a:r>
          </a:p>
          <a:p>
            <a:r>
              <a:rPr lang="en-US" sz="1600" dirty="0"/>
              <a:t>where n is the input to the factorial function and c is the constant time taken to perform a multiplication operation.</a:t>
            </a:r>
          </a:p>
          <a:p>
            <a:br>
              <a:rPr lang="en-US" sz="1600" dirty="0"/>
            </a:br>
            <a:r>
              <a:rPr lang="en-US" sz="1600" dirty="0"/>
              <a:t>To solve this recurrence relation, we can use the recursive tree method. The recurrence relation can be written as:</a:t>
            </a:r>
          </a:p>
          <a:p>
            <a:br>
              <a:rPr lang="en-US" sz="1600" dirty="0"/>
            </a:br>
            <a:r>
              <a:rPr lang="en-US" sz="1600" dirty="0"/>
              <a:t>T(n) = T(n-1) + c</a:t>
            </a:r>
          </a:p>
          <a:p>
            <a:r>
              <a:rPr lang="en-US" sz="1600" dirty="0"/>
              <a:t>     = T(n-2) + c + c</a:t>
            </a:r>
          </a:p>
          <a:p>
            <a:r>
              <a:rPr lang="en-US" sz="1600" dirty="0"/>
              <a:t>     = T(n-3) + c + c + c</a:t>
            </a:r>
          </a:p>
          <a:p>
            <a:r>
              <a:rPr lang="en-US" sz="1600" dirty="0"/>
              <a:t>     = ...</a:t>
            </a:r>
          </a:p>
          <a:p>
            <a:r>
              <a:rPr lang="en-US" sz="1600" dirty="0"/>
              <a:t>     = T(1) + c + c + ... + c    (n-1 times)</a:t>
            </a:r>
          </a:p>
          <a:p>
            <a:r>
              <a:rPr lang="en-US" sz="1600" dirty="0"/>
              <a:t>     = O(n)</a:t>
            </a:r>
          </a:p>
          <a:p>
            <a:r>
              <a:rPr lang="en-US" sz="1600" b="1" dirty="0"/>
              <a:t>Therefore, the time complexity of the factorial function is O(n)</a:t>
            </a:r>
            <a:r>
              <a:rPr lang="en-US" sz="1600" dirty="0"/>
              <a:t>. This is because the function calls itself recursively n times, and performs a multiplication operation in each call.</a:t>
            </a:r>
            <a:r>
              <a:rPr lang="pt-BR" sz="1600" b="0" i="0" u="none" strike="noStrike" dirty="0">
                <a:solidFill>
                  <a:srgbClr val="000000"/>
                </a:solidFill>
                <a:effectLst/>
                <a:latin typeface="Times New Roman" panose="02020603050405020304" pitchFamily="18" charset="0"/>
              </a:rPr>
              <a:t> </a:t>
            </a:r>
            <a:endParaRPr lang="en-US" sz="16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1624961"/>
            <a:ext cx="10515600" cy="40011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rtl="0">
              <a:spcBef>
                <a:spcPts val="0"/>
              </a:spcBef>
              <a:spcAft>
                <a:spcPts val="0"/>
              </a:spcAft>
              <a:buFont typeface="Arial" panose="020B0604020202020204" pitchFamily="34" charset="0"/>
              <a:buChar char="•"/>
            </a:pPr>
            <a:r>
              <a:rPr lang="en-IN" sz="1800" b="0" i="0" u="none" strike="noStrike" dirty="0">
                <a:solidFill>
                  <a:srgbClr val="000000"/>
                </a:solidFill>
                <a:effectLst/>
                <a:latin typeface="Century Schoolbook" panose="02040604050505020304" pitchFamily="18" charset="0"/>
              </a:rPr>
              <a:t>Factorial</a:t>
            </a:r>
            <a:r>
              <a:rPr lang="en-IN" sz="900" dirty="0"/>
              <a:t>  </a:t>
            </a:r>
            <a:r>
              <a:rPr lang="pt-BR" sz="1800" b="0" i="0" u="none" strike="noStrike" dirty="0">
                <a:solidFill>
                  <a:srgbClr val="000000"/>
                </a:solidFill>
                <a:effectLst/>
                <a:latin typeface="Century Schoolbook" panose="02040604050505020304" pitchFamily="18" charset="0"/>
              </a:rPr>
              <a:t>T(n)= T(n-1)+O(c)</a:t>
            </a: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66189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03730" y="663246"/>
            <a:ext cx="10515600" cy="770076"/>
          </a:xfrm>
        </p:spPr>
        <p:txBody>
          <a:bodyPr/>
          <a:lstStyle/>
          <a:p>
            <a:pPr rtl="0" fontAlgn="base">
              <a:spcBef>
                <a:spcPts val="0"/>
              </a:spcBef>
              <a:spcAft>
                <a:spcPts val="0"/>
              </a:spcAft>
            </a:pPr>
            <a:r>
              <a:rPr lang="en-US" sz="3600" b="0" i="0" u="none" strike="noStrike" dirty="0">
                <a:solidFill>
                  <a:srgbClr val="000000"/>
                </a:solidFill>
                <a:effectLst/>
                <a:latin typeface="Times New Roman" panose="02020603050405020304" pitchFamily="18" charset="0"/>
              </a:rPr>
              <a:t>Time , Space and Power Complexity</a:t>
            </a:r>
          </a:p>
        </p:txBody>
      </p:sp>
      <p:sp>
        <p:nvSpPr>
          <p:cNvPr id="5" name="TextBox 4">
            <a:extLst>
              <a:ext uri="{FF2B5EF4-FFF2-40B4-BE49-F238E27FC236}">
                <a16:creationId xmlns:a16="http://schemas.microsoft.com/office/drawing/2014/main" id="{BEE8202E-E301-2054-B0BB-5FAA32C732C8}"/>
              </a:ext>
            </a:extLst>
          </p:cNvPr>
          <p:cNvSpPr txBox="1"/>
          <p:nvPr/>
        </p:nvSpPr>
        <p:spPr>
          <a:xfrm>
            <a:off x="703730" y="2111548"/>
            <a:ext cx="10421470" cy="3600986"/>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US" sz="1600" b="1" dirty="0"/>
              <a:t>The space complexity of the factorial function is O(n), </a:t>
            </a:r>
            <a:r>
              <a:rPr lang="en-US" sz="1600" dirty="0"/>
              <a:t>because the function calls itself recursively n times, and each call creates a new stack frame on the call stack. The call stack therefore has a maximum depth of n, which is the space required by the function.</a:t>
            </a:r>
          </a:p>
          <a:p>
            <a:br>
              <a:rPr lang="en-US" sz="1600" dirty="0"/>
            </a:br>
            <a:br>
              <a:rPr lang="en-US" sz="1600" dirty="0"/>
            </a:br>
            <a:r>
              <a:rPr lang="en-US" sz="1600" b="1" dirty="0"/>
              <a:t>The power complexity of the recursive factorial function is O(n)</a:t>
            </a:r>
            <a:r>
              <a:rPr lang="en-US" sz="1600" dirty="0"/>
              <a:t>, which means that the running time of the algorithm grows linearly with the size of the input data. In this case, the input data is the integer n that represents the number whose factorial is to be computed. The recursive factorial function works by repeatedly multiplying n by the factorial of (n-1), until it reaches the base case of n=1, which has a factorial of 1. The total number of recursive calls made by the algorithm is proportional to n, which gives it a power complexity of O(n). Note that there are more efficient algorithms for computing factorials, such as iterative algorithms that use a simple loop to perform the multiplication, which have a power complexity of O(1). However, the recursive factorial function is a simple and intuitive example of a recursive algorithm, and it can be used to illustrate the basic principles of recursion and function calls.</a:t>
            </a:r>
            <a:endParaRPr lang="en-US" sz="16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1624961"/>
            <a:ext cx="10515600" cy="40011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rtl="0">
              <a:spcBef>
                <a:spcPts val="0"/>
              </a:spcBef>
              <a:spcAft>
                <a:spcPts val="0"/>
              </a:spcAft>
              <a:buFont typeface="Arial" panose="020B0604020202020204" pitchFamily="34" charset="0"/>
              <a:buChar char="•"/>
            </a:pPr>
            <a:r>
              <a:rPr lang="en-IN" sz="1800" b="0" i="0" u="none" strike="noStrike" dirty="0">
                <a:solidFill>
                  <a:srgbClr val="000000"/>
                </a:solidFill>
                <a:effectLst/>
                <a:latin typeface="Century Schoolbook" panose="02040604050505020304" pitchFamily="18" charset="0"/>
              </a:rPr>
              <a:t>Factorial</a:t>
            </a:r>
            <a:r>
              <a:rPr lang="en-IN" sz="900" dirty="0"/>
              <a:t>  </a:t>
            </a:r>
            <a:r>
              <a:rPr lang="pt-BR" sz="1800" b="0" i="0" u="none" strike="noStrike" dirty="0">
                <a:solidFill>
                  <a:srgbClr val="000000"/>
                </a:solidFill>
                <a:effectLst/>
                <a:latin typeface="Century Schoolbook" panose="02040604050505020304" pitchFamily="18" charset="0"/>
              </a:rPr>
              <a:t>T(n)= T(n-1)+O(c)</a:t>
            </a: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0363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03730" y="663246"/>
            <a:ext cx="10515600" cy="770076"/>
          </a:xfrm>
        </p:spPr>
        <p:txBody>
          <a:bodyPr/>
          <a:lstStyle/>
          <a:p>
            <a:pPr rtl="0" fontAlgn="base">
              <a:spcBef>
                <a:spcPts val="0"/>
              </a:spcBef>
              <a:spcAft>
                <a:spcPts val="0"/>
              </a:spcAft>
            </a:pPr>
            <a:r>
              <a:rPr lang="en-US" sz="3600" b="0" i="0" u="none" strike="noStrike" dirty="0">
                <a:solidFill>
                  <a:srgbClr val="000000"/>
                </a:solidFill>
                <a:effectLst/>
                <a:latin typeface="Times New Roman" panose="02020603050405020304" pitchFamily="18" charset="0"/>
              </a:rPr>
              <a:t>Time , Space and Power Complexity</a:t>
            </a:r>
          </a:p>
        </p:txBody>
      </p:sp>
      <p:sp>
        <p:nvSpPr>
          <p:cNvPr id="5" name="TextBox 4">
            <a:extLst>
              <a:ext uri="{FF2B5EF4-FFF2-40B4-BE49-F238E27FC236}">
                <a16:creationId xmlns:a16="http://schemas.microsoft.com/office/drawing/2014/main" id="{BEE8202E-E301-2054-B0BB-5FAA32C732C8}"/>
              </a:ext>
            </a:extLst>
          </p:cNvPr>
          <p:cNvSpPr txBox="1"/>
          <p:nvPr/>
        </p:nvSpPr>
        <p:spPr>
          <a:xfrm>
            <a:off x="703730" y="2111548"/>
            <a:ext cx="10986246" cy="4216539"/>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US" sz="1600" dirty="0"/>
              <a:t>T(n) = 2T(n-1) + O(c)</a:t>
            </a:r>
          </a:p>
          <a:p>
            <a:r>
              <a:rPr lang="en-US" sz="1600" dirty="0"/>
              <a:t>where n is the number of disks to be moved, and c is the constant time taken to perform a disk move.</a:t>
            </a:r>
          </a:p>
          <a:p>
            <a:br>
              <a:rPr lang="en-US" sz="1600" dirty="0"/>
            </a:br>
            <a:r>
              <a:rPr lang="en-US" sz="1600" dirty="0"/>
              <a:t>To solve this recurrence relation, we can use the recursive tree method. The recurrence relation can be written as:</a:t>
            </a:r>
          </a:p>
          <a:p>
            <a:r>
              <a:rPr lang="en-US" sz="1600" dirty="0"/>
              <a:t>T(n) = 2T(n-1) + c</a:t>
            </a:r>
          </a:p>
          <a:p>
            <a:r>
              <a:rPr lang="en-US" sz="1600" dirty="0"/>
              <a:t>     = 2(2T(n-2) + c) + c</a:t>
            </a:r>
          </a:p>
          <a:p>
            <a:r>
              <a:rPr lang="en-US" sz="1600" dirty="0"/>
              <a:t>     = 2^2 T(n-2) + 2c + c</a:t>
            </a:r>
          </a:p>
          <a:p>
            <a:r>
              <a:rPr lang="en-US" sz="1600" dirty="0"/>
              <a:t>     = 2^3 T(n-3) + 2^2 c + 2c + c</a:t>
            </a:r>
          </a:p>
          <a:p>
            <a:r>
              <a:rPr lang="en-US" sz="1600" dirty="0"/>
              <a:t>     = ...</a:t>
            </a:r>
          </a:p>
          <a:p>
            <a:r>
              <a:rPr lang="en-US" sz="1600" dirty="0"/>
              <a:t>     = 2^n T(0) + c(2^(n-1) + 2^(n-2) + ... + 1)</a:t>
            </a:r>
          </a:p>
          <a:p>
            <a:r>
              <a:rPr lang="en-US" sz="1600" dirty="0"/>
              <a:t>     = 2^n + c(2^n - 1)</a:t>
            </a:r>
          </a:p>
          <a:p>
            <a:r>
              <a:rPr lang="en-US" sz="1600" dirty="0"/>
              <a:t>     = O(2^n)</a:t>
            </a:r>
          </a:p>
          <a:p>
            <a:r>
              <a:rPr lang="en-US" sz="1600" dirty="0"/>
              <a:t>Therefore, the time complexity of the Tower of Hanoi problem is O(2^n). This is because in the worst case, the algorithm needs to make 2^n - 1 disk moves to complete the problem.</a:t>
            </a:r>
          </a:p>
          <a:p>
            <a:br>
              <a:rPr lang="en-US" sz="2000" dirty="0"/>
            </a:br>
            <a:r>
              <a:rPr lang="pt-BR" sz="2000" b="0" i="0" u="none" strike="noStrike" dirty="0">
                <a:solidFill>
                  <a:srgbClr val="000000"/>
                </a:solidFill>
                <a:effectLst/>
                <a:latin typeface="Times New Roman" panose="02020603050405020304" pitchFamily="18" charset="0"/>
              </a:rPr>
              <a:t> </a:t>
            </a:r>
            <a:endParaRPr lang="en-US" sz="20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1624961"/>
            <a:ext cx="10515600" cy="40011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rtl="0">
              <a:spcBef>
                <a:spcPts val="0"/>
              </a:spcBef>
              <a:spcAft>
                <a:spcPts val="0"/>
              </a:spcAft>
              <a:buFont typeface="Arial" panose="020B0604020202020204" pitchFamily="34" charset="0"/>
              <a:buChar char="•"/>
            </a:pPr>
            <a:r>
              <a:rPr lang="en-IN" sz="1800" b="0" i="0" u="none" strike="noStrike" dirty="0">
                <a:solidFill>
                  <a:srgbClr val="000000"/>
                </a:solidFill>
                <a:effectLst/>
                <a:latin typeface="Century Schoolbook" panose="02040604050505020304" pitchFamily="18" charset="0"/>
              </a:rPr>
              <a:t>Tower of Hanoi </a:t>
            </a:r>
            <a:r>
              <a:rPr lang="pt-BR" sz="1800" b="0" i="0" u="none" strike="noStrike" dirty="0">
                <a:solidFill>
                  <a:srgbClr val="000000"/>
                </a:solidFill>
                <a:effectLst/>
                <a:latin typeface="Century Schoolbook" panose="02040604050505020304" pitchFamily="18" charset="0"/>
              </a:rPr>
              <a:t>T(n)=2 T(n-1)+O(c)</a:t>
            </a: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97803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03730" y="663246"/>
            <a:ext cx="10515600" cy="770076"/>
          </a:xfrm>
        </p:spPr>
        <p:txBody>
          <a:bodyPr/>
          <a:lstStyle/>
          <a:p>
            <a:pPr rtl="0" fontAlgn="base">
              <a:spcBef>
                <a:spcPts val="0"/>
              </a:spcBef>
              <a:spcAft>
                <a:spcPts val="0"/>
              </a:spcAft>
            </a:pPr>
            <a:r>
              <a:rPr lang="en-US" sz="3600" b="0" i="0" u="none" strike="noStrike" dirty="0">
                <a:solidFill>
                  <a:srgbClr val="000000"/>
                </a:solidFill>
                <a:effectLst/>
                <a:latin typeface="Times New Roman" panose="02020603050405020304" pitchFamily="18" charset="0"/>
              </a:rPr>
              <a:t>Time , Space and Power Complexity</a:t>
            </a:r>
          </a:p>
        </p:txBody>
      </p:sp>
      <p:sp>
        <p:nvSpPr>
          <p:cNvPr id="5" name="TextBox 4">
            <a:extLst>
              <a:ext uri="{FF2B5EF4-FFF2-40B4-BE49-F238E27FC236}">
                <a16:creationId xmlns:a16="http://schemas.microsoft.com/office/drawing/2014/main" id="{BEE8202E-E301-2054-B0BB-5FAA32C732C8}"/>
              </a:ext>
            </a:extLst>
          </p:cNvPr>
          <p:cNvSpPr txBox="1"/>
          <p:nvPr/>
        </p:nvSpPr>
        <p:spPr>
          <a:xfrm>
            <a:off x="703730" y="2111548"/>
            <a:ext cx="10977282" cy="4832092"/>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US" dirty="0"/>
              <a:t>The space complexity of the Tower of Hanoi problem is O(n), because the function calls itself recursively n times, and each call creates a new stack frame on the call stack. The call stack therefore has a maximum depth of n, which is the space required by the function.</a:t>
            </a:r>
            <a:endParaRPr lang="en-US" sz="1600" dirty="0"/>
          </a:p>
          <a:p>
            <a:br>
              <a:rPr lang="en-US" sz="1600" dirty="0"/>
            </a:br>
            <a:r>
              <a:rPr lang="en-US" b="1" dirty="0"/>
              <a:t>The power complexity of the Tower of Hanoi algorithm is O(2^n)</a:t>
            </a:r>
            <a:r>
              <a:rPr lang="en-US" dirty="0"/>
              <a:t>, which means that the running time of the algorithm grows exponentially with the size of the input data. In this case, the input data is the number of disks that need to be moved from the source peg to the destination peg, and the algorithm works by recursively moving smaller disks from the source peg to a temporary peg, and then moving larger disks from the source peg to the destination peg, and finally moving the smaller disks from the temporary peg to the destination peg. The total number of moves required to solve the problem for n disks is 2^n - 1, which gives the algorithm a power complexity of O(2^n). Note that the Tower of Hanoi algorithm is a classic example of a recursive algorithm with an exponential time complexity, and it is often used to teach the principles of recursion and algorithm analysis. However, for large values of n, the algorithm can become computationally expensive and impractical to use.</a:t>
            </a:r>
            <a:endParaRPr lang="en-US" sz="1600" dirty="0"/>
          </a:p>
          <a:p>
            <a:br>
              <a:rPr lang="en-US" sz="1600" dirty="0"/>
            </a:br>
            <a:br>
              <a:rPr lang="en-US" sz="2000" dirty="0"/>
            </a:br>
            <a:r>
              <a:rPr lang="pt-BR" sz="2000" b="0" i="0" u="none" strike="noStrike" dirty="0">
                <a:solidFill>
                  <a:srgbClr val="000000"/>
                </a:solidFill>
                <a:effectLst/>
                <a:latin typeface="Times New Roman" panose="02020603050405020304" pitchFamily="18" charset="0"/>
              </a:rPr>
              <a:t> </a:t>
            </a:r>
            <a:endParaRPr lang="en-US" sz="20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1624961"/>
            <a:ext cx="10515600" cy="40011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rtl="0">
              <a:spcBef>
                <a:spcPts val="0"/>
              </a:spcBef>
              <a:spcAft>
                <a:spcPts val="0"/>
              </a:spcAft>
              <a:buFont typeface="Arial" panose="020B0604020202020204" pitchFamily="34" charset="0"/>
              <a:buChar char="•"/>
            </a:pPr>
            <a:r>
              <a:rPr lang="en-IN" sz="1800" b="0" i="0" u="none" strike="noStrike" dirty="0">
                <a:solidFill>
                  <a:srgbClr val="000000"/>
                </a:solidFill>
                <a:effectLst/>
                <a:latin typeface="Century Schoolbook" panose="02040604050505020304" pitchFamily="18" charset="0"/>
              </a:rPr>
              <a:t>Tower of Hanoi </a:t>
            </a:r>
            <a:r>
              <a:rPr lang="pt-BR" sz="1800" b="0" i="0" u="none" strike="noStrike" dirty="0">
                <a:solidFill>
                  <a:srgbClr val="000000"/>
                </a:solidFill>
                <a:effectLst/>
                <a:latin typeface="Century Schoolbook" panose="02040604050505020304" pitchFamily="18" charset="0"/>
              </a:rPr>
              <a:t>T(n)=2 T(n-1)+O(c)</a:t>
            </a: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922477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Custom 7">
      <a:dk1>
        <a:srgbClr val="000000"/>
      </a:dk1>
      <a:lt1>
        <a:srgbClr val="FFFFFF"/>
      </a:lt1>
      <a:dk2>
        <a:srgbClr val="000000"/>
      </a:dk2>
      <a:lt2>
        <a:srgbClr val="FDF0E2"/>
      </a:lt2>
      <a:accent1>
        <a:srgbClr val="580201"/>
      </a:accent1>
      <a:accent2>
        <a:srgbClr val="AB0068"/>
      </a:accent2>
      <a:accent3>
        <a:srgbClr val="E00702"/>
      </a:accent3>
      <a:accent4>
        <a:srgbClr val="FF6C02"/>
      </a:accent4>
      <a:accent5>
        <a:srgbClr val="FEC106"/>
      </a:accent5>
      <a:accent6>
        <a:srgbClr val="FAE1C3"/>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303059_Animated title geometric_RVA_v3.potx" id="{AB4D8168-0428-471B-A713-F20AC5F149C7}" vid="{D3D5D6AA-BA54-451E-9A0D-E9B33A1FE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4A7383-C7DE-4926-B9FA-5D80BD1C4B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7CF8A95-3CB5-4414-9E47-BCAD644B913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D9ED6C1-7E6A-4D0E-B5CF-22292FFAA9B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Animated title geometric</Template>
  <TotalTime>125</TotalTime>
  <Words>5852</Words>
  <Application>Microsoft Office PowerPoint</Application>
  <PresentationFormat>Widescreen</PresentationFormat>
  <Paragraphs>245</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Century Schoolbook</vt:lpstr>
      <vt:lpstr>Rockwell</vt:lpstr>
      <vt:lpstr>Times New Roman</vt:lpstr>
      <vt:lpstr>Tw Cen MT</vt:lpstr>
      <vt:lpstr>Office Theme</vt:lpstr>
      <vt:lpstr>Algorithm-Analysis-Design</vt:lpstr>
      <vt:lpstr>Time , Space and Power Complexity</vt:lpstr>
      <vt:lpstr>Time , Space and Power Complexity</vt:lpstr>
      <vt:lpstr>Time , Space and Power Complexity</vt:lpstr>
      <vt:lpstr>Time , Space and Power Complexity</vt:lpstr>
      <vt:lpstr>Time , Space and Power Complexity</vt:lpstr>
      <vt:lpstr>Time , Space and Power Complexity</vt:lpstr>
      <vt:lpstr>Time , Space and Power Complexity</vt:lpstr>
      <vt:lpstr>Time , Space and Power Complexity</vt:lpstr>
      <vt:lpstr>Time , Space and Power Complexity</vt:lpstr>
      <vt:lpstr>Time , Space and Power Complexity</vt:lpstr>
      <vt:lpstr>Time , Space and Power Complexity</vt:lpstr>
      <vt:lpstr>Time , Space and Power Complexity</vt:lpstr>
      <vt:lpstr>Time , Space and Power Complexity</vt:lpstr>
      <vt:lpstr>Time , Space and Power Complexity</vt:lpstr>
      <vt:lpstr>Time , Space and Power Complexity</vt:lpstr>
      <vt:lpstr>Time , Space and Power Complexity</vt:lpstr>
      <vt:lpstr>Time , Space and Power Complexity</vt:lpstr>
      <vt:lpstr>Time , Space and Power Complexity</vt:lpstr>
      <vt:lpstr>Q. Write recursive algorithm for polynomial representation.</vt:lpstr>
      <vt:lpstr>Q. Write recursive algorithm for polynomial representation.</vt:lpstr>
      <vt:lpstr>Q. Write iterative version of Tower of Hanoi Problem.</vt:lpstr>
      <vt:lpstr>Q. Write iterative version of Tower of Hanoi Problem.</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a Slide Title - 1</dc:title>
  <dc:subject/>
  <dc:creator>Mayank Runija</dc:creator>
  <cp:keywords/>
  <dc:description/>
  <cp:lastModifiedBy>Mayank Runija</cp:lastModifiedBy>
  <cp:revision>136</cp:revision>
  <dcterms:created xsi:type="dcterms:W3CDTF">2023-05-10T17:23:19Z</dcterms:created>
  <dcterms:modified xsi:type="dcterms:W3CDTF">2023-05-10T19:30:28Z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