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3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1817965"/>
            <a:ext cx="4869061" cy="45935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048941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 to Sudoku Solver Visualizer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613196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captivating world of Sudoku solving with an interactive visualizer that guides you through the process step-by-step.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6094452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102072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82316" y="6075998"/>
            <a:ext cx="2608898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Mayank Singh Bora</a:t>
            </a:r>
            <a:br>
              <a:rPr lang="en-US" sz="243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243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REG. NO. 12218769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Roll No. 32</a:t>
            </a:r>
            <a:endParaRPr lang="en-US" sz="2430" dirty="0"/>
          </a:p>
        </p:txBody>
      </p:sp>
      <p:sp>
        <p:nvSpPr>
          <p:cNvPr id="11" name="Text 6"/>
          <p:cNvSpPr/>
          <p:nvPr/>
        </p:nvSpPr>
        <p:spPr>
          <a:xfrm>
            <a:off x="864037" y="7025268"/>
            <a:ext cx="217631" cy="1553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288858"/>
            <a:ext cx="4869180" cy="36518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89463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How Sudoku Works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231409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6557129" y="2406610"/>
            <a:ext cx="1419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7152680" y="231409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Complete the Grid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7152680" y="2847975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Fill in empty cells with digits 1-9 without repeating in any row, column, or 3x3 box.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50437" y="4162544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6531293" y="4255056"/>
            <a:ext cx="19371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7152680" y="416254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Use Logic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7152680" y="4696420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 strategic thinking to deduce the correct placements.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6350437" y="601098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6537722" y="6103501"/>
            <a:ext cx="18073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3"/>
          <p:cNvSpPr/>
          <p:nvPr/>
        </p:nvSpPr>
        <p:spPr>
          <a:xfrm>
            <a:off x="7152680" y="6010989"/>
            <a:ext cx="317444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Eliminate Possibilities</a:t>
            </a:r>
            <a:endParaRPr lang="en-US" sz="2430" dirty="0"/>
          </a:p>
        </p:txBody>
      </p:sp>
      <p:sp>
        <p:nvSpPr>
          <p:cNvPr id="18" name="Text 14"/>
          <p:cNvSpPr/>
          <p:nvPr/>
        </p:nvSpPr>
        <p:spPr>
          <a:xfrm>
            <a:off x="7152680" y="6544866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Rule out numbers that cannot fit in a cell based on the given clues.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64037" y="2598063"/>
            <a:ext cx="672465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Solving Sudoku Puzzles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Beginner Techniques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61926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Spot easy patterns, use process of elimination.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986689"/>
            <a:ext cx="334387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Intermediate Strategies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61926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hidden singles, naked pairs, and other advanced logic.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98668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Expert-Level Solving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61926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Master techniques like X-wings, swordfish, and unique rectangles.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92" y="2185749"/>
            <a:ext cx="4935498" cy="38579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7568" y="960120"/>
            <a:ext cx="7601664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Backtracking Algorithm Explained</a:t>
            </a:r>
            <a:endParaRPr lang="en-US" sz="4338" dirty="0"/>
          </a:p>
        </p:txBody>
      </p:sp>
      <p:sp>
        <p:nvSpPr>
          <p:cNvPr id="7" name="Shape 3"/>
          <p:cNvSpPr/>
          <p:nvPr/>
        </p:nvSpPr>
        <p:spPr>
          <a:xfrm>
            <a:off x="6566059" y="2667714"/>
            <a:ext cx="44053" cy="4601766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6835973" y="3141464"/>
            <a:ext cx="771168" cy="44053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5"/>
          <p:cNvSpPr/>
          <p:nvPr/>
        </p:nvSpPr>
        <p:spPr>
          <a:xfrm>
            <a:off x="6340197" y="2915603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6524744" y="2998232"/>
            <a:ext cx="126563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03" dirty="0"/>
          </a:p>
        </p:txBody>
      </p:sp>
      <p:sp>
        <p:nvSpPr>
          <p:cNvPr id="11" name="Text 7"/>
          <p:cNvSpPr/>
          <p:nvPr/>
        </p:nvSpPr>
        <p:spPr>
          <a:xfrm>
            <a:off x="7800023" y="2887980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Recursive Approach</a:t>
            </a:r>
            <a:endParaRPr lang="en-US" sz="2169" dirty="0"/>
          </a:p>
        </p:txBody>
      </p:sp>
      <p:sp>
        <p:nvSpPr>
          <p:cNvPr id="12" name="Text 8"/>
          <p:cNvSpPr/>
          <p:nvPr/>
        </p:nvSpPr>
        <p:spPr>
          <a:xfrm>
            <a:off x="7800023" y="3364468"/>
            <a:ext cx="6059210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Systematically try all possible numbers in each empty cell.</a:t>
            </a:r>
            <a:endParaRPr lang="en-US" sz="1735" dirty="0"/>
          </a:p>
        </p:txBody>
      </p:sp>
      <p:sp>
        <p:nvSpPr>
          <p:cNvPr id="13" name="Shape 9"/>
          <p:cNvSpPr/>
          <p:nvPr/>
        </p:nvSpPr>
        <p:spPr>
          <a:xfrm>
            <a:off x="6835973" y="4631293"/>
            <a:ext cx="771168" cy="44053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0"/>
          <p:cNvSpPr/>
          <p:nvPr/>
        </p:nvSpPr>
        <p:spPr>
          <a:xfrm>
            <a:off x="6340197" y="4405432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6501646" y="4488061"/>
            <a:ext cx="172879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03" dirty="0"/>
          </a:p>
        </p:txBody>
      </p:sp>
      <p:sp>
        <p:nvSpPr>
          <p:cNvPr id="16" name="Text 12"/>
          <p:cNvSpPr/>
          <p:nvPr/>
        </p:nvSpPr>
        <p:spPr>
          <a:xfrm>
            <a:off x="7800023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Constraint Checking</a:t>
            </a:r>
            <a:endParaRPr lang="en-US" sz="2169" dirty="0"/>
          </a:p>
        </p:txBody>
      </p:sp>
      <p:sp>
        <p:nvSpPr>
          <p:cNvPr id="17" name="Text 13"/>
          <p:cNvSpPr/>
          <p:nvPr/>
        </p:nvSpPr>
        <p:spPr>
          <a:xfrm>
            <a:off x="7800023" y="4854297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the placement doesn't violate row, column, or box rules.</a:t>
            </a:r>
            <a:endParaRPr lang="en-US" sz="1735" dirty="0"/>
          </a:p>
        </p:txBody>
      </p:sp>
      <p:sp>
        <p:nvSpPr>
          <p:cNvPr id="18" name="Shape 14"/>
          <p:cNvSpPr/>
          <p:nvPr/>
        </p:nvSpPr>
        <p:spPr>
          <a:xfrm>
            <a:off x="6835973" y="6473666"/>
            <a:ext cx="771168" cy="44053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5"/>
          <p:cNvSpPr/>
          <p:nvPr/>
        </p:nvSpPr>
        <p:spPr>
          <a:xfrm>
            <a:off x="6340197" y="6247805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6507361" y="6330434"/>
            <a:ext cx="161330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03" dirty="0"/>
          </a:p>
        </p:txBody>
      </p:sp>
      <p:sp>
        <p:nvSpPr>
          <p:cNvPr id="21" name="Text 17"/>
          <p:cNvSpPr/>
          <p:nvPr/>
        </p:nvSpPr>
        <p:spPr>
          <a:xfrm>
            <a:off x="7800023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Backtracking</a:t>
            </a:r>
            <a:endParaRPr lang="en-US" sz="2169" dirty="0"/>
          </a:p>
        </p:txBody>
      </p:sp>
      <p:sp>
        <p:nvSpPr>
          <p:cNvPr id="22" name="Text 18"/>
          <p:cNvSpPr/>
          <p:nvPr/>
        </p:nvSpPr>
        <p:spPr>
          <a:xfrm>
            <a:off x="7800023" y="6696670"/>
            <a:ext cx="6059210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Undo invalid placements and explore alternative solutions.</a:t>
            </a:r>
            <a:endParaRPr lang="en-US" sz="17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27" y="2262664"/>
            <a:ext cx="4985147" cy="37041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88035" y="866180"/>
            <a:ext cx="7157204" cy="626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33"/>
              </a:lnSpc>
              <a:buNone/>
            </a:pPr>
            <a:r>
              <a:rPr lang="en-US" sz="3946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Visualizing the Solving Process</a:t>
            </a:r>
            <a:endParaRPr lang="en-US" sz="39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035" y="1793319"/>
            <a:ext cx="501134" cy="50113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88035" y="2494836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Observe</a:t>
            </a:r>
            <a:endParaRPr lang="en-US" sz="1973" dirty="0"/>
          </a:p>
        </p:txBody>
      </p:sp>
      <p:sp>
        <p:nvSpPr>
          <p:cNvPr id="9" name="Text 4"/>
          <p:cNvSpPr/>
          <p:nvPr/>
        </p:nvSpPr>
        <p:spPr>
          <a:xfrm>
            <a:off x="6188035" y="2928342"/>
            <a:ext cx="774072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Watch the algorithm in action, step-by-step.</a:t>
            </a:r>
            <a:endParaRPr lang="en-US" sz="157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035" y="3850481"/>
            <a:ext cx="501134" cy="50113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88035" y="4551998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Analyze</a:t>
            </a:r>
            <a:endParaRPr lang="en-US" sz="1973" dirty="0"/>
          </a:p>
        </p:txBody>
      </p:sp>
      <p:sp>
        <p:nvSpPr>
          <p:cNvPr id="12" name="Text 6"/>
          <p:cNvSpPr/>
          <p:nvPr/>
        </p:nvSpPr>
        <p:spPr>
          <a:xfrm>
            <a:off x="6188035" y="4985504"/>
            <a:ext cx="774072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See how the grid is filled using logical reasoning.</a:t>
            </a:r>
            <a:endParaRPr lang="en-US" sz="157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035" y="5907643"/>
            <a:ext cx="501134" cy="50113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88035" y="6609159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Time</a:t>
            </a:r>
            <a:endParaRPr lang="en-US" sz="1973" dirty="0"/>
          </a:p>
        </p:txBody>
      </p:sp>
      <p:sp>
        <p:nvSpPr>
          <p:cNvPr id="15" name="Text 8"/>
          <p:cNvSpPr/>
          <p:nvPr/>
        </p:nvSpPr>
        <p:spPr>
          <a:xfrm>
            <a:off x="6188035" y="7042666"/>
            <a:ext cx="774072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 the speed of the solving process.</a:t>
            </a:r>
            <a:endParaRPr lang="en-US" sz="157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318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45883" y="3333631"/>
            <a:ext cx="6755130" cy="682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8"/>
              </a:lnSpc>
              <a:buNone/>
            </a:pPr>
            <a:r>
              <a:rPr lang="en-US" sz="4302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Step-by-Step Walkthrough</a:t>
            </a:r>
            <a:endParaRPr lang="en-US" sz="430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883" y="4344353"/>
            <a:ext cx="2984659" cy="87415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64362" y="5546288"/>
            <a:ext cx="2547699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9"/>
              </a:lnSpc>
              <a:buNone/>
            </a:pPr>
            <a:r>
              <a:rPr lang="en-US" sz="215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Identify Empty Cells</a:t>
            </a:r>
            <a:endParaRPr lang="en-US" sz="2151" dirty="0"/>
          </a:p>
        </p:txBody>
      </p:sp>
      <p:sp>
        <p:nvSpPr>
          <p:cNvPr id="8" name="Text 4"/>
          <p:cNvSpPr/>
          <p:nvPr/>
        </p:nvSpPr>
        <p:spPr>
          <a:xfrm>
            <a:off x="1564362" y="6018848"/>
            <a:ext cx="2547699" cy="699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3"/>
              </a:lnSpc>
              <a:buNone/>
            </a:pPr>
            <a:r>
              <a:rPr lang="en-US" sz="172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Locate the next unfilled position to work on.</a:t>
            </a:r>
            <a:endParaRPr lang="en-US" sz="172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541" y="4344353"/>
            <a:ext cx="2984659" cy="87415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549021" y="5546288"/>
            <a:ext cx="2547699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9"/>
              </a:lnSpc>
              <a:buNone/>
            </a:pPr>
            <a:r>
              <a:rPr lang="en-US" sz="215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Try Possible Values</a:t>
            </a:r>
            <a:endParaRPr lang="en-US" sz="2151" dirty="0"/>
          </a:p>
        </p:txBody>
      </p:sp>
      <p:sp>
        <p:nvSpPr>
          <p:cNvPr id="11" name="Text 6"/>
          <p:cNvSpPr/>
          <p:nvPr/>
        </p:nvSpPr>
        <p:spPr>
          <a:xfrm>
            <a:off x="4549021" y="6018848"/>
            <a:ext cx="2547699" cy="699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3"/>
              </a:lnSpc>
              <a:buNone/>
            </a:pPr>
            <a:r>
              <a:rPr lang="en-US" sz="172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 each valid number in the current cell.</a:t>
            </a:r>
            <a:endParaRPr lang="en-US" sz="172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344353"/>
            <a:ext cx="2984659" cy="87415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33680" y="5546288"/>
            <a:ext cx="2547699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9"/>
              </a:lnSpc>
              <a:buNone/>
            </a:pPr>
            <a:r>
              <a:rPr lang="en-US" sz="215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Propagate Constraints</a:t>
            </a:r>
            <a:endParaRPr lang="en-US" sz="2151" dirty="0"/>
          </a:p>
        </p:txBody>
      </p:sp>
      <p:sp>
        <p:nvSpPr>
          <p:cNvPr id="14" name="Text 8"/>
          <p:cNvSpPr/>
          <p:nvPr/>
        </p:nvSpPr>
        <p:spPr>
          <a:xfrm>
            <a:off x="7533680" y="6360319"/>
            <a:ext cx="2547699" cy="1049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3"/>
              </a:lnSpc>
              <a:buNone/>
            </a:pPr>
            <a:r>
              <a:rPr lang="en-US" sz="172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Update the board and eliminate conflicting options.</a:t>
            </a:r>
            <a:endParaRPr lang="en-US" sz="1721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859" y="4344353"/>
            <a:ext cx="2984659" cy="87415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518338" y="5546288"/>
            <a:ext cx="2547699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9"/>
              </a:lnSpc>
              <a:buNone/>
            </a:pPr>
            <a:r>
              <a:rPr lang="en-US" sz="215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Backtrack if Needed</a:t>
            </a:r>
            <a:endParaRPr lang="en-US" sz="2151" dirty="0"/>
          </a:p>
        </p:txBody>
      </p:sp>
      <p:sp>
        <p:nvSpPr>
          <p:cNvPr id="17" name="Text 10"/>
          <p:cNvSpPr/>
          <p:nvPr/>
        </p:nvSpPr>
        <p:spPr>
          <a:xfrm>
            <a:off x="10518338" y="6018848"/>
            <a:ext cx="2547699" cy="1049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3"/>
              </a:lnSpc>
              <a:buNone/>
            </a:pPr>
            <a:r>
              <a:rPr lang="en-US" sz="172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Undo placements and explore alternative solutions.</a:t>
            </a:r>
            <a:endParaRPr lang="en-US" sz="172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3980617"/>
            <a:ext cx="756225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Conclusion and Next Steps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864037" y="5122426"/>
            <a:ext cx="4136231" cy="2212657"/>
          </a:xfrm>
          <a:prstGeom prst="roundRect">
            <a:avLst>
              <a:gd name="adj" fmla="val 6695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1110853" y="5369243"/>
            <a:ext cx="327933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Master Sudoku Solving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1110853" y="5903119"/>
            <a:ext cx="364259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Hone your skills with the interactive visualizer.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247084" y="5122426"/>
            <a:ext cx="4136231" cy="2212657"/>
          </a:xfrm>
          <a:prstGeom prst="roundRect">
            <a:avLst>
              <a:gd name="adj" fmla="val 6695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5493901" y="536924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Unlock More Puzzles</a:t>
            </a:r>
            <a:endParaRPr lang="en-US" sz="2430" dirty="0"/>
          </a:p>
        </p:txBody>
      </p:sp>
      <p:sp>
        <p:nvSpPr>
          <p:cNvPr id="11" name="Text 8"/>
          <p:cNvSpPr/>
          <p:nvPr/>
        </p:nvSpPr>
        <p:spPr>
          <a:xfrm>
            <a:off x="5493901" y="5903119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 yourself with increasingly difficult Sudoku boards.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9630132" y="5122426"/>
            <a:ext cx="4136231" cy="2212657"/>
          </a:xfrm>
          <a:prstGeom prst="roundRect">
            <a:avLst>
              <a:gd name="adj" fmla="val 6695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9876949" y="536924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Explore Variations</a:t>
            </a:r>
            <a:endParaRPr lang="en-US" sz="2430" dirty="0"/>
          </a:p>
        </p:txBody>
      </p:sp>
      <p:sp>
        <p:nvSpPr>
          <p:cNvPr id="14" name="Text 11"/>
          <p:cNvSpPr/>
          <p:nvPr/>
        </p:nvSpPr>
        <p:spPr>
          <a:xfrm>
            <a:off x="9876949" y="5903119"/>
            <a:ext cx="364259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Try different Sudoku variants like Killer and X-Sudoku.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300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Mayank Singh</cp:lastModifiedBy>
  <cp:revision>2</cp:revision>
  <dcterms:created xsi:type="dcterms:W3CDTF">2024-07-11T08:06:47Z</dcterms:created>
  <dcterms:modified xsi:type="dcterms:W3CDTF">2024-07-11T08:11:19Z</dcterms:modified>
</cp:coreProperties>
</file>