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7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8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0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7920504"/>
        <c:axId val="-2068272744"/>
      </c:areaChart>
      <c:dateAx>
        <c:axId val="-2067920504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one"/>
        <c:crossAx val="-2068272744"/>
        <c:crosses val="autoZero"/>
        <c:auto val="1"/>
        <c:lblOffset val="100"/>
        <c:baseTimeUnit val="days"/>
      </c:dateAx>
      <c:valAx>
        <c:axId val="-20682727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7920504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3973096"/>
        <c:axId val="-2067022744"/>
      </c:barChart>
      <c:catAx>
        <c:axId val="-2063973096"/>
        <c:scaling>
          <c:orientation val="minMax"/>
        </c:scaling>
        <c:delete val="0"/>
        <c:axPos val="b"/>
        <c:majorTickMark val="none"/>
        <c:minorTickMark val="none"/>
        <c:tickLblPos val="none"/>
        <c:crossAx val="-2067022744"/>
        <c:crosses val="autoZero"/>
        <c:auto val="1"/>
        <c:lblAlgn val="ctr"/>
        <c:lblOffset val="100"/>
        <c:noMultiLvlLbl val="0"/>
      </c:catAx>
      <c:valAx>
        <c:axId val="-20670227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39730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52883832"/>
        <c:axId val="-2052512376"/>
      </c:barChart>
      <c:catAx>
        <c:axId val="-2052883832"/>
        <c:scaling>
          <c:orientation val="minMax"/>
        </c:scaling>
        <c:delete val="0"/>
        <c:axPos val="b"/>
        <c:majorTickMark val="none"/>
        <c:minorTickMark val="none"/>
        <c:tickLblPos val="none"/>
        <c:crossAx val="-2052512376"/>
        <c:crosses val="autoZero"/>
        <c:auto val="1"/>
        <c:lblAlgn val="ctr"/>
        <c:lblOffset val="100"/>
        <c:noMultiLvlLbl val="0"/>
      </c:catAx>
      <c:valAx>
        <c:axId val="-20525123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528838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63978104"/>
        <c:axId val="-2130175976"/>
      </c:barChart>
      <c:catAx>
        <c:axId val="-2063978104"/>
        <c:scaling>
          <c:orientation val="minMax"/>
        </c:scaling>
        <c:delete val="0"/>
        <c:axPos val="b"/>
        <c:majorTickMark val="none"/>
        <c:minorTickMark val="none"/>
        <c:tickLblPos val="none"/>
        <c:crossAx val="-2130175976"/>
        <c:crosses val="autoZero"/>
        <c:auto val="1"/>
        <c:lblAlgn val="ctr"/>
        <c:lblOffset val="100"/>
        <c:noMultiLvlLbl val="0"/>
      </c:catAx>
      <c:valAx>
        <c:axId val="-2130175976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-20639781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67994936"/>
        <c:axId val="-2066936984"/>
      </c:lineChart>
      <c:catAx>
        <c:axId val="-2067994936"/>
        <c:scaling>
          <c:orientation val="minMax"/>
        </c:scaling>
        <c:delete val="0"/>
        <c:axPos val="b"/>
        <c:majorTickMark val="none"/>
        <c:minorTickMark val="none"/>
        <c:tickLblPos val="none"/>
        <c:crossAx val="-2066936984"/>
        <c:crosses val="autoZero"/>
        <c:auto val="1"/>
        <c:lblAlgn val="ctr"/>
        <c:lblOffset val="100"/>
        <c:noMultiLvlLbl val="0"/>
      </c:catAx>
      <c:valAx>
        <c:axId val="-20669369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79949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50161832"/>
        <c:axId val="-2050158648"/>
      </c:lineChart>
      <c:catAx>
        <c:axId val="-2050161832"/>
        <c:scaling>
          <c:orientation val="minMax"/>
        </c:scaling>
        <c:delete val="0"/>
        <c:axPos val="b"/>
        <c:majorTickMark val="none"/>
        <c:minorTickMark val="none"/>
        <c:tickLblPos val="none"/>
        <c:crossAx val="-2050158648"/>
        <c:crosses val="autoZero"/>
        <c:auto val="1"/>
        <c:lblAlgn val="ctr"/>
        <c:lblOffset val="100"/>
        <c:noMultiLvlLbl val="0"/>
      </c:catAx>
      <c:valAx>
        <c:axId val="-20501586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50161832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64797208"/>
        <c:axId val="-2065622360"/>
      </c:lineChart>
      <c:catAx>
        <c:axId val="-2064797208"/>
        <c:scaling>
          <c:orientation val="minMax"/>
        </c:scaling>
        <c:delete val="0"/>
        <c:axPos val="b"/>
        <c:majorTickMark val="none"/>
        <c:minorTickMark val="none"/>
        <c:tickLblPos val="none"/>
        <c:crossAx val="-2065622360"/>
        <c:crosses val="autoZero"/>
        <c:auto val="1"/>
        <c:lblAlgn val="ctr"/>
        <c:lblOffset val="100"/>
        <c:noMultiLvlLbl val="0"/>
      </c:catAx>
      <c:valAx>
        <c:axId val="-2065622360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-2064797208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0006904"/>
        <c:axId val="-2048902376"/>
      </c:lineChart>
      <c:catAx>
        <c:axId val="-2140006904"/>
        <c:scaling>
          <c:orientation val="minMax"/>
        </c:scaling>
        <c:delete val="0"/>
        <c:axPos val="b"/>
        <c:majorTickMark val="none"/>
        <c:minorTickMark val="none"/>
        <c:tickLblPos val="none"/>
        <c:crossAx val="-2048902376"/>
        <c:crosses val="autoZero"/>
        <c:auto val="1"/>
        <c:lblAlgn val="ctr"/>
        <c:lblOffset val="100"/>
        <c:noMultiLvlLbl val="0"/>
      </c:catAx>
      <c:valAx>
        <c:axId val="-20489023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00069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65865192"/>
        <c:axId val="-2143512776"/>
      </c:lineChart>
      <c:catAx>
        <c:axId val="-2065865192"/>
        <c:scaling>
          <c:orientation val="minMax"/>
        </c:scaling>
        <c:delete val="0"/>
        <c:axPos val="b"/>
        <c:majorTickMark val="none"/>
        <c:minorTickMark val="none"/>
        <c:tickLblPos val="none"/>
        <c:crossAx val="-2143512776"/>
        <c:crosses val="autoZero"/>
        <c:auto val="1"/>
        <c:lblAlgn val="ctr"/>
        <c:lblOffset val="100"/>
        <c:noMultiLvlLbl val="0"/>
      </c:catAx>
      <c:valAx>
        <c:axId val="-21435127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5865192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54735976"/>
        <c:axId val="-2054516584"/>
      </c:lineChart>
      <c:catAx>
        <c:axId val="-2054735976"/>
        <c:scaling>
          <c:orientation val="minMax"/>
        </c:scaling>
        <c:delete val="0"/>
        <c:axPos val="b"/>
        <c:majorTickMark val="none"/>
        <c:minorTickMark val="none"/>
        <c:tickLblPos val="none"/>
        <c:crossAx val="-2054516584"/>
        <c:crosses val="autoZero"/>
        <c:auto val="1"/>
        <c:lblAlgn val="ctr"/>
        <c:lblOffset val="100"/>
        <c:noMultiLvlLbl val="0"/>
      </c:catAx>
      <c:valAx>
        <c:axId val="-2054516584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-2054735976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1302680"/>
        <c:axId val="-2071300600"/>
      </c:areaChart>
      <c:dateAx>
        <c:axId val="-2071302680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one"/>
        <c:crossAx val="-2071300600"/>
        <c:crosses val="autoZero"/>
        <c:auto val="1"/>
        <c:lblOffset val="100"/>
        <c:baseTimeUnit val="days"/>
      </c:dateAx>
      <c:valAx>
        <c:axId val="-20713006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71302680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25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7187720"/>
        <c:axId val="-2067646872"/>
      </c:areaChart>
      <c:dateAx>
        <c:axId val="-2067187720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one"/>
        <c:crossAx val="-2067646872"/>
        <c:crosses val="autoZero"/>
        <c:auto val="1"/>
        <c:lblOffset val="100"/>
        <c:baseTimeUnit val="days"/>
      </c:dateAx>
      <c:valAx>
        <c:axId val="-2067646872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-2067187720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area3D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6953880"/>
        <c:axId val="-2064266120"/>
        <c:axId val="-2054488456"/>
      </c:area3DChart>
      <c:dateAx>
        <c:axId val="-2066953880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one"/>
        <c:crossAx val="-2064266120"/>
        <c:crosses val="autoZero"/>
        <c:auto val="1"/>
        <c:lblOffset val="100"/>
        <c:baseTimeUnit val="days"/>
      </c:dateAx>
      <c:valAx>
        <c:axId val="-20642661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6953880"/>
        <c:crosses val="autoZero"/>
        <c:crossBetween val="midCat"/>
      </c:valAx>
      <c:serAx>
        <c:axId val="-2054488456"/>
        <c:scaling>
          <c:orientation val="minMax"/>
        </c:scaling>
        <c:delete val="0"/>
        <c:axPos val="b"/>
        <c:majorTickMark val="none"/>
        <c:minorTickMark val="none"/>
        <c:tickLblPos val="none"/>
        <c:crossAx val="-2064266120"/>
        <c:crosses val="autoZero"/>
      </c:ser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area3D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1976248"/>
        <c:axId val="-2068114376"/>
        <c:axId val="0"/>
      </c:area3DChart>
      <c:dateAx>
        <c:axId val="-2071976248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one"/>
        <c:crossAx val="-2068114376"/>
        <c:crosses val="autoZero"/>
        <c:auto val="1"/>
        <c:lblOffset val="100"/>
        <c:baseTimeUnit val="days"/>
      </c:dateAx>
      <c:valAx>
        <c:axId val="-20681143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71976248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area3D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44026952"/>
        <c:axId val="-2069932152"/>
        <c:axId val="0"/>
      </c:area3DChart>
      <c:dateAx>
        <c:axId val="-2144026952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one"/>
        <c:crossAx val="-2069932152"/>
        <c:crosses val="autoZero"/>
        <c:auto val="1"/>
        <c:lblOffset val="100"/>
        <c:baseTimeUnit val="days"/>
      </c:dateAx>
      <c:valAx>
        <c:axId val="-2069932152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-2144026952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0016488"/>
        <c:axId val="-2067475064"/>
      </c:barChart>
      <c:catAx>
        <c:axId val="-2130016488"/>
        <c:scaling>
          <c:orientation val="minMax"/>
        </c:scaling>
        <c:delete val="0"/>
        <c:axPos val="l"/>
        <c:majorTickMark val="none"/>
        <c:minorTickMark val="none"/>
        <c:tickLblPos val="none"/>
        <c:crossAx val="-2067475064"/>
        <c:crosses val="autoZero"/>
        <c:auto val="1"/>
        <c:lblAlgn val="ctr"/>
        <c:lblOffset val="100"/>
        <c:noMultiLvlLbl val="0"/>
      </c:catAx>
      <c:valAx>
        <c:axId val="-2067475064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1300164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66153896"/>
        <c:axId val="-2065454808"/>
      </c:barChart>
      <c:catAx>
        <c:axId val="-2066153896"/>
        <c:scaling>
          <c:orientation val="minMax"/>
        </c:scaling>
        <c:delete val="0"/>
        <c:axPos val="l"/>
        <c:majorTickMark val="none"/>
        <c:minorTickMark val="none"/>
        <c:tickLblPos val="none"/>
        <c:crossAx val="-2065454808"/>
        <c:crosses val="autoZero"/>
        <c:auto val="1"/>
        <c:lblAlgn val="ctr"/>
        <c:lblOffset val="100"/>
        <c:noMultiLvlLbl val="0"/>
      </c:catAx>
      <c:valAx>
        <c:axId val="-206545480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0661538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0300488"/>
        <c:axId val="-2064180088"/>
      </c:barChart>
      <c:catAx>
        <c:axId val="-2130300488"/>
        <c:scaling>
          <c:orientation val="minMax"/>
        </c:scaling>
        <c:delete val="0"/>
        <c:axPos val="l"/>
        <c:majorTickMark val="none"/>
        <c:minorTickMark val="none"/>
        <c:tickLblPos val="none"/>
        <c:crossAx val="-2064180088"/>
        <c:crosses val="autoZero"/>
        <c:auto val="1"/>
        <c:lblAlgn val="ctr"/>
        <c:lblOffset val="100"/>
        <c:noMultiLvlLbl val="0"/>
      </c:catAx>
      <c:valAx>
        <c:axId val="-2064180088"/>
        <c:scaling>
          <c:orientation val="minMax"/>
        </c:scaling>
        <c:delete val="0"/>
        <c:axPos val="b"/>
        <c:majorGridlines/>
        <c:numFmt formatCode="0%" sourceLinked="1"/>
        <c:majorTickMark val="out"/>
        <c:minorTickMark val="none"/>
        <c:tickLblPos val="nextTo"/>
        <c:crossAx val="-21303004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6" Type="http://schemas.openxmlformats.org/officeDocument/2006/relationships/chart" Target="../charts/chart5.xml"/><Relationship Id="rId7" Type="http://schemas.openxmlformats.org/officeDocument/2006/relationships/chart" Target="../charts/chart6.xml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7" Type="http://schemas.openxmlformats.org/officeDocument/2006/relationships/chart" Target="../charts/chart12.xml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4" Type="http://schemas.openxmlformats.org/officeDocument/2006/relationships/chart" Target="../charts/chart15.xml"/><Relationship Id="rId5" Type="http://schemas.openxmlformats.org/officeDocument/2006/relationships/chart" Target="../charts/chart16.xml"/><Relationship Id="rId6" Type="http://schemas.openxmlformats.org/officeDocument/2006/relationships/chart" Target="../charts/chart17.xml"/><Relationship Id="rId7" Type="http://schemas.openxmlformats.org/officeDocument/2006/relationships/chart" Target="../charts/chart18.xml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9.xml"/><Relationship Id="rId3" Type="http://schemas.openxmlformats.org/officeDocument/2006/relationships/chart" Target="../charts/char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53952575"/>
              </p:ext>
            </p:extLst>
          </p:nvPr>
        </p:nvGraphicFramePr>
        <p:xfrm>
          <a:off x="228600" y="228600"/>
          <a:ext cx="2759224" cy="27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609752795"/>
              </p:ext>
            </p:extLst>
          </p:nvPr>
        </p:nvGraphicFramePr>
        <p:xfrm>
          <a:off x="3200400" y="228600"/>
          <a:ext cx="2739752" cy="27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582243173"/>
              </p:ext>
            </p:extLst>
          </p:nvPr>
        </p:nvGraphicFramePr>
        <p:xfrm>
          <a:off x="6172200" y="228600"/>
          <a:ext cx="2720280" cy="27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748830933"/>
              </p:ext>
            </p:extLst>
          </p:nvPr>
        </p:nvGraphicFramePr>
        <p:xfrm>
          <a:off x="228600" y="3657600"/>
          <a:ext cx="2759224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141120195"/>
              </p:ext>
            </p:extLst>
          </p:nvPr>
        </p:nvGraphicFramePr>
        <p:xfrm>
          <a:off x="3203848" y="3657600"/>
          <a:ext cx="2736304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149821212"/>
              </p:ext>
            </p:extLst>
          </p:nvPr>
        </p:nvGraphicFramePr>
        <p:xfrm>
          <a:off x="6156176" y="3657600"/>
          <a:ext cx="2759968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925716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262689881"/>
              </p:ext>
            </p:extLst>
          </p:nvPr>
        </p:nvGraphicFramePr>
        <p:xfrm>
          <a:off x="228600" y="228600"/>
          <a:ext cx="2759224" cy="27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199929666"/>
              </p:ext>
            </p:extLst>
          </p:nvPr>
        </p:nvGraphicFramePr>
        <p:xfrm>
          <a:off x="3200400" y="228600"/>
          <a:ext cx="2759968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832963034"/>
              </p:ext>
            </p:extLst>
          </p:nvPr>
        </p:nvGraphicFramePr>
        <p:xfrm>
          <a:off x="6172200" y="228600"/>
          <a:ext cx="2759968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4184429407"/>
              </p:ext>
            </p:extLst>
          </p:nvPr>
        </p:nvGraphicFramePr>
        <p:xfrm>
          <a:off x="228600" y="3886200"/>
          <a:ext cx="2736304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276786718"/>
              </p:ext>
            </p:extLst>
          </p:nvPr>
        </p:nvGraphicFramePr>
        <p:xfrm>
          <a:off x="3200400" y="3886200"/>
          <a:ext cx="2759968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052763083"/>
              </p:ext>
            </p:extLst>
          </p:nvPr>
        </p:nvGraphicFramePr>
        <p:xfrm>
          <a:off x="6172200" y="3886200"/>
          <a:ext cx="2759968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244329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66608802"/>
              </p:ext>
            </p:extLst>
          </p:nvPr>
        </p:nvGraphicFramePr>
        <p:xfrm>
          <a:off x="228600" y="228600"/>
          <a:ext cx="2759224" cy="27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421586218"/>
              </p:ext>
            </p:extLst>
          </p:nvPr>
        </p:nvGraphicFramePr>
        <p:xfrm>
          <a:off x="3200400" y="228600"/>
          <a:ext cx="2759968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703658300"/>
              </p:ext>
            </p:extLst>
          </p:nvPr>
        </p:nvGraphicFramePr>
        <p:xfrm>
          <a:off x="6172200" y="228600"/>
          <a:ext cx="2759968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344643651"/>
              </p:ext>
            </p:extLst>
          </p:nvPr>
        </p:nvGraphicFramePr>
        <p:xfrm>
          <a:off x="228600" y="3886200"/>
          <a:ext cx="2759968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902927628"/>
              </p:ext>
            </p:extLst>
          </p:nvPr>
        </p:nvGraphicFramePr>
        <p:xfrm>
          <a:off x="3200400" y="3886200"/>
          <a:ext cx="2759968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622638089"/>
              </p:ext>
            </p:extLst>
          </p:nvPr>
        </p:nvGraphicFramePr>
        <p:xfrm>
          <a:off x="6172200" y="3886200"/>
          <a:ext cx="2759968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14021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915923594"/>
              </p:ext>
            </p:extLst>
          </p:nvPr>
        </p:nvGraphicFramePr>
        <p:xfrm>
          <a:off x="228600" y="228600"/>
          <a:ext cx="3623320" cy="36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834768805"/>
              </p:ext>
            </p:extLst>
          </p:nvPr>
        </p:nvGraphicFramePr>
        <p:xfrm>
          <a:off x="5292080" y="3068960"/>
          <a:ext cx="3647728" cy="3631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95801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2</Words>
  <Application>Microsoft Macintosh PowerPoint</Application>
  <PresentationFormat>On-screen Show (4:3)</PresentationFormat>
  <Paragraphs>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16</cp:revision>
  <dcterms:created xsi:type="dcterms:W3CDTF">2012-11-17T11:07:40Z</dcterms:created>
  <dcterms:modified xsi:type="dcterms:W3CDTF">2014-07-28T04:11:49Z</dcterms:modified>
  <cp:category/>
</cp:coreProperties>
</file>