
<file path=[Content_Types].xml><?xml version="1.0" encoding="utf-8"?>
<Types xmlns="http://schemas.openxmlformats.org/package/2006/content-types">
  <Default ContentType="application/vnd.openxmlformats-officedocument.presentationml.printerSettings" Extension="bin"/>
  <Default ContentType="image/jpeg" Extension="jpe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7" id="256"/>
    <p:sldId r:id="rId8" id="257"/>
    <p:sldId r:id="rId9" id="258"/>
    <p:sldId r:id="rId10" id="259"/>
    <p:sldId r:id="rId11" id="260"/>
    <p:sldId r:id="rId12" id="261"/>
    <p:sldId r:id="rId13" id="262"/>
    <p:sldId r:id="rId14" id="263"/>
    <p:sldId r:id="rId15" id="264"/>
    <p:sldId r:id="rId16" id="265"/>
    <p:sldId r:id="rId17" id="266"/>
    <p:sldId r:id="rId18" id="267"/>
    <p:sldId r:id="rId19" id="268"/>
    <p:sldId r:id="rId20" id="26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2" Type="http://schemas.openxmlformats.org/officeDocument/2006/relationships/slide" Target="slides/slide6.xml"/><Relationship Id="rId10" Type="http://schemas.openxmlformats.org/officeDocument/2006/relationships/slide" Target="slides/slide4.xml"/><Relationship Id="rId20" Type="http://schemas.openxmlformats.org/officeDocument/2006/relationships/slide" Target="slides/slide14.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3" Type="http://schemas.openxmlformats.org/officeDocument/2006/relationships/slide" Target="slides/slide7.xml"/><Relationship Id="rId19" Type="http://schemas.openxmlformats.org/officeDocument/2006/relationships/slide" Target="slides/slide13.xml"/><Relationship Id="rId18" Type="http://schemas.openxmlformats.org/officeDocument/2006/relationships/slide" Target="slides/slide12.xml"/><Relationship Id="rId11" Type="http://schemas.openxmlformats.org/officeDocument/2006/relationships/slide" Target="slides/slide5.xml"/><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DRUGS</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tIns="1"/>
          <a:lstStyle/>
          <a:p/>
          <a:p>
            <a:r>
              <a:t>GlaxoSmithKline believes that by coating the pills destined for Africa in a red dye and adding new identification codes both onto the pills and on the packaging then this trade can be substantially reduced.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tIns="1"/>
          <a:lstStyle/>
          <a:p/>
          <a:p>
            <a:r>
              <a:t>"It was a very difficult decision for them and an expensive decision for them but the terms of his contract were breached and it was the only decision they could make.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tIns="1"/>
          <a:lstStyle/>
          <a:p/>
          <a:p>
            <a:r>
              <a:t>"It is a very clear stance by Chelsea and it has given a strong boost to the reputation of the club."</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tIns="1"/>
          <a:lstStyle/>
          <a:p/>
          <a:p>
            <a:r>
              <a:t>The result is that drugs supplied to Africa are now more than thirty times cheaper than those sold in Europe; bringing these medicines within the reach of millions of HIV-positive Africans through their government's health care systems.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THANK YOU</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Index</a:t>
            </a:r>
          </a:p>
        </p:txBody>
      </p:sp>
      <p:sp>
        <p:nvSpPr>
          <p:cNvPr id="3" name="Content Placeholder 2"/>
          <p:cNvSpPr>
            <a:spLocks noGrp="1"/>
          </p:cNvSpPr>
          <p:nvPr>
            <p:ph idx="1"/>
          </p:nvPr>
        </p:nvSpPr>
        <p:spPr/>
        <p:txBody>
          <a:bodyPr/>
          <a:lstStyle/>
          <a:p/>
          <a:p>
            <a:r>
              <a:t>GSK aims to stop Aids profiteers</a:t>
            </a:r>
          </a:p>
          <a:p>
            <a:r>
              <a:t>Chelsea sack Mutu</a:t>
            </a:r>
          </a:p>
          <a:p>
            <a:r>
              <a:t>Collins appeals against drugs ban</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tIns="1"/>
          <a:lstStyle/>
          <a:p/>
          <a:p>
            <a:r>
              <a:t>In coming to a decision on this case Chelsea believed the club's social responsibility to its fans players employees and other stakeholders in football regarding drugs was more important than the major financial considerations to the company.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tIns="1"/>
          <a:lstStyle/>
          <a:p/>
          <a:p>
            <a:r>
              <a:t>Fifa is not in a position to make any comment on the matter until the English FA have informed us of their disciplinary decision and the relevant information associated with it" said a Fifa spokesman.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tIns="1"/>
          <a:lstStyle/>
          <a:p/>
          <a:p>
            <a:r>
              <a:t>The company GlaxoSmithKline is to alter the packaging and change the colour of the pills currently provided to developing nations under a humanitarian agreement.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tIns="1"/>
          <a:lstStyle/>
          <a:p/>
          <a:p>
            <a:r>
              <a:t>The company says that it will then be possible to identify specific distributors in Africa who have re-sold humanitarian drugs for profit as well as those suppliers in Europe that have also been involved in the trade.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tIns="1"/>
          <a:lstStyle/>
          <a:p/>
          <a:p>
            <a:r>
              <a:t>One of the world's largest manufacturers of HIV</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tIns="1"/>
          <a:lstStyle/>
          <a:p/>
          <a:p>
            <a:r>
              <a:t>Aids drugs has launched an initiative to combat the smuggling of cheaper pills - supplied to poorer African countries - back into Europe for resale at far higher price.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tIns="1"/>
          <a:lstStyle/>
          <a:p/>
          <a:p>
            <a:r>
              <a:t>The 33-year-old received the ban last month as a result of her connection to the federal inquiry into the Balco doping scandal.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