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GOLDEN GLOBE AWARDS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Accepting his best dramatic actor prize DiCaprio described director Martin Scorsese as "one of the greatest contributors to the world of cinema of all time".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The Globes also honour the best in television with suburban series Desperate Housewives named best TV comedy show.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Ray star Jamie Foxx was best actor in a musical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comedy while Briton Clive Owen and Natalie Portman won prizes for best supporting roles in Closer.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Actor Foxx sees Globe nominations</a:t>
            </a:r>
          </a:p>
          <a:p>
            <a:r>
              <a:t>Aviator wins top Globes accolades</a:t>
            </a:r>
          </a:p>
          <a:p>
            <a:r>
              <a:t>US TV host Clark suffers stroke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Foxx was nominated for three awards but was beaten to the best supporting actor title by Owen and the best actor in a TV movie prize by Geoffrey Rush in The Life and Death of Peter Sellers.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Last year The Lord Of the Rings: The Return Of the King was named best drama movie while Lost In Translation won best musical or comedy.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Mick Jagger and Dave Stewart won the best original song award for Old Habits Die Hard from movie re-make Alfie while Ian McShane was named best actor in a TV drama for his lead role in Deadwood.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Unlike the Oscars the Golden Globes split awards by genre - one prize for dramas and the other for musicals and comedies.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The Aviator in which DiCaprio plays millionaire Howard Hughes edged ahead of its rivals at the Beverly Hills ceremony by winning the best original score prize.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Clark was inducted into the Rock and Roll Hall of Fame in 1993 for his contribution to the music industry.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"/>
          <a:lstStyle/>
          <a:p/>
          <a:p>
            <a:r>
              <a:t>The Aviator has been named best film at the Golden Globe Awards with its star Leonardo DiCaprio named best actor.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