
<file path=[Content_Types].xml><?xml version="1.0" encoding="utf-8"?>
<Types xmlns="http://schemas.openxmlformats.org/package/2006/content-types">
  <Default ContentType="application/vnd.openxmlformats-officedocument.presentationml.printerSettings" Extension="bin"/>
  <Default ContentType="image/jpeg" Extension="jpeg"/>
  <Default ContentType="application/vnd.openxmlformats-package.relationships+xml" Extension="rels"/>
  <Default ContentType="application/xml" Extens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r:id="rId7" id="256"/>
    <p:sldId r:id="rId8" id="257"/>
    <p:sldId r:id="rId9" id="258"/>
    <p:sldId r:id="rId10" id="259"/>
    <p:sldId r:id="rId11" id="260"/>
    <p:sldId r:id="rId12" id="261"/>
    <p:sldId r:id="rId13" id="262"/>
    <p:sldId r:id="rId14" id="263"/>
    <p:sldId r:id="rId15" id="264"/>
    <p:sldId r:id="rId16" id="265"/>
    <p:sldId r:id="rId17" id="266"/>
    <p:sldId r:id="rId18" id="267"/>
    <p:sldId r:id="rId19" id="26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2" Type="http://schemas.openxmlformats.org/officeDocument/2006/relationships/slide" Target="slides/slide6.xml"/><Relationship Id="rId10" Type="http://schemas.openxmlformats.org/officeDocument/2006/relationships/slide" Target="slides/slide4.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3" Type="http://schemas.openxmlformats.org/officeDocument/2006/relationships/slide" Target="slides/slide7.xml"/><Relationship Id="rId19" Type="http://schemas.openxmlformats.org/officeDocument/2006/relationships/slide" Target="slides/slide13.xml"/><Relationship Id="rId18" Type="http://schemas.openxmlformats.org/officeDocument/2006/relationships/slide" Target="slides/slide12.xml"/><Relationship Id="rId11" Type="http://schemas.openxmlformats.org/officeDocument/2006/relationships/slide" Target="slides/slide5.xml"/><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3" Type="http://schemas.openxmlformats.org/officeDocument/2006/relationships/presProps" Target="presProps.xml"/><Relationship Id="rId2" Type="http://schemas.openxmlformats.org/officeDocument/2006/relationships/printerSettings" Target="printerSettings/printerSettings1.bin"/><Relationship Id="rId1" Type="http://schemas.openxmlformats.org/officeDocument/2006/relationships/slideMaster" Target="slideMasters/slideMaster1.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slideLayout" Target="../slideLayouts/slideLayout5.xml"/><Relationship Id="rId10" Type="http://schemas.openxmlformats.org/officeDocument/2006/relationships/slideLayout" Target="../slideLayouts/slideLayout10.xml"/><Relationship Id="rId8" Type="http://schemas.openxmlformats.org/officeDocument/2006/relationships/slideLayout" Target="../slideLayouts/slideLayout8.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12" Type="http://schemas.openxmlformats.org/officeDocument/2006/relationships/theme" Target="../theme/theme1.xml"/><Relationship Id="rId11" Type="http://schemas.openxmlformats.org/officeDocument/2006/relationships/slideLayout" Target="../slideLayouts/slideLayout1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STUTI</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tIns="1"/>
          <a:lstStyle/>
          <a:p/>
          <a:p>
            <a:r>
              <a:t>"We will look in great detail at any contribution to this because we need to be sure we can provide free personal care and nursing care for our older people into the future.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tIns="1"/>
          <a:lstStyle/>
          <a:p/>
          <a:p>
            <a:r>
              <a:t>But the Scottish National Party called on ministers to reassure people that enough funding is in place to support the free personal care policy.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tIns="1"/>
          <a:lstStyle/>
          <a:p/>
          <a:p>
            <a:r>
              <a:t>The qualifying round of the men's triple jump in Madrid takes place on Friday with the final scheduled for Saturday.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THANK YOU</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Index</a:t>
            </a:r>
          </a:p>
        </p:txBody>
      </p:sp>
      <p:sp>
        <p:nvSpPr>
          <p:cNvPr id="3" name="Content Placeholder 2"/>
          <p:cNvSpPr>
            <a:spLocks noGrp="1"/>
          </p:cNvSpPr>
          <p:nvPr>
            <p:ph idx="1"/>
          </p:nvPr>
        </p:nvSpPr>
        <p:spPr/>
        <p:txBody>
          <a:bodyPr/>
          <a:lstStyle/>
          <a:p/>
          <a:p>
            <a:r>
              <a:t>Ministers deny care sums 'wrong'</a:t>
            </a:r>
          </a:p>
          <a:p>
            <a:r>
              <a:t>Edwards tips Idowu for Euro gold</a:t>
            </a:r>
          </a:p>
          <a:p>
            <a:r>
              <a:t>Hunt demo at Labour meeting</a:t>
            </a:r>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tIns="1"/>
          <a:lstStyle/>
          <a:p/>
          <a:p>
            <a:r>
              <a:t>The rise in costs stems from a series of mistakes in the research used by the "care development group" of Scottish Executive experts who prepared the original costings according to findings published in the Quarterly Economic Commentary of Strathclyde University's Fraser of Allander Institute.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tIns="1"/>
          <a:lstStyle/>
          <a:p/>
          <a:p>
            <a:r>
              <a:t>Pro-hunt campaigners claims the 1949 Parliament Act - which extends the right of the House of Commons to overrule the House of Lords - was itself invalid because it was never passed by peers.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tIns="1"/>
          <a:lstStyle/>
          <a:p/>
          <a:p>
            <a:r>
              <a:t>"We need to know that the money is there not just for this year or next year but into the future so that older people and those who are looking forward to older age can rest assured that their personal care needs will be met."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tIns="1"/>
          <a:lstStyle/>
          <a:p/>
          <a:p>
            <a:r>
              <a:t>They have agreed to keep to a demonstration site on the other side of the River Tyne from the conference venue in Gateshead.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tIns="1"/>
          <a:lstStyle/>
          <a:p/>
          <a:p>
            <a:r>
              <a:t>A report by the Fraser of Allander Institute says the decision to push ahead with the flagship policy was based on flawed research.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tIns="1"/>
          <a:lstStyle/>
          <a:p/>
          <a:p>
            <a:r>
              <a:t>Ministers have insisted they are committed to free personal care for the elderly despite research suggesting the cost of the policy was under-estimated.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tIns="1"/>
          <a:lstStyle/>
          <a:p/>
          <a:p>
            <a:r>
              <a:t>Ms Sturgeon said that while she had no reason to doubt the executive's support for the policy there were questions which needed to be answered and if necessary sums redone.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