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2.5</c:v>
                </c:pt>
                <c:pt idx="2">
                  <c:v>3.5</c:v>
                </c:pt>
                <c:pt idx="3">
                  <c:v>-4.5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-4.4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-3.0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1668952"/>
        <c:axId val="-2031280632"/>
      </c:barChart>
      <c:catAx>
        <c:axId val="-20316689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31280632"/>
        <c:crosses val="autoZero"/>
        <c:auto val="1"/>
        <c:lblAlgn val="ctr"/>
        <c:lblOffset val="100"/>
        <c:noMultiLvlLbl val="0"/>
      </c:catAx>
      <c:valAx>
        <c:axId val="-2031280632"/>
        <c:scaling>
          <c:orientation val="minMax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-2031668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0881944"/>
        <c:axId val="-2030611096"/>
      </c:barChart>
      <c:catAx>
        <c:axId val="-20308819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30611096"/>
        <c:crosses val="autoZero"/>
        <c:auto val="1"/>
        <c:lblAlgn val="ctr"/>
        <c:lblOffset val="100"/>
        <c:noMultiLvlLbl val="0"/>
      </c:catAx>
      <c:valAx>
        <c:axId val="-2030611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-2030881944"/>
        <c:crosses val="autoZero"/>
        <c:crossBetween val="between"/>
        <c:majorUnit val="20.0"/>
        <c:minorUnit val="4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38546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92972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6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2014-08-09T09:00:48Z</dcterms:modified>
  <cp:category/>
</cp:coreProperties>
</file>