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9" d="100"/>
          <a:sy n="209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
  <Relationship Id="rId3" Type="http://schemas.openxmlformats.org/officeDocument/2006/relationships/printerSettings" Target="printerSettings/printerSettings1.bin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heme" Target="theme/theme1.xml"/>
  <Relationship Id="rId7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8312" y="1700212"/>
            <a:ext cx="8208143" cy="45370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444" y="1686508"/>
            <a:ext cx="6923112" cy="3484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68312" y="1700212"/>
            <a:ext cx="8208143" cy="4537099"/>
          </a:xfrm>
          <a:prstGeom prst="chevron">
            <a:avLst/>
          </a:prstGeom>
        </p:spPr>
        <p:txBody>
          <a:bodyPr/>
          <a:lstStyle/>
          <a:p>
            <a:r>
              <a:rPr lang="en-US" dirty="0" smtClean="0"/>
              <a:t>Body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5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Title Text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7</cp:revision>
  <dcterms:created xsi:type="dcterms:W3CDTF">2012-11-17T11:07:40Z</dcterms:created>
  <dcterms:modified xsi:type="dcterms:W3CDTF">2014-03-21T20:01:39Z</dcterms:modified>
  <cp:category/>
</cp:coreProperties>
</file>