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point1</a:t>
            </a:r>
          </a:p>
          <a:p>
            <a:r>
              <a:t>point2</a:t>
            </a:r>
          </a:p>
          <a:p>
            <a:r>
              <a:t>point3</a:t>
            </a:r>
          </a:p>
          <a:p>
            <a:r>
              <a:t>point4</a:t>
            </a:r>
          </a:p>
          <a:p>
            <a:r>
              <a:t>point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point6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conclusion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reference1</a:t>
            </a:r>
          </a:p>
          <a:p>
            <a:r>
              <a:t>reference2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