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8271288"/>
        <c:axId val="-2037797832"/>
      </c:barChart>
      <c:catAx>
        <c:axId val="-20382712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37797832"/>
        <c:crosses val="autoZero"/>
        <c:auto val="1"/>
        <c:lblAlgn val="ctr"/>
        <c:lblOffset val="100"/>
        <c:noMultiLvlLbl val="0"/>
      </c:catAx>
      <c:valAx>
        <c:axId val="-2037797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8271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875880"/>
        <c:axId val="-2069014360"/>
      </c:barChart>
      <c:catAx>
        <c:axId val="-20688758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9014360"/>
        <c:crosses val="autoZero"/>
        <c:auto val="1"/>
        <c:lblAlgn val="ctr"/>
        <c:lblOffset val="100"/>
        <c:noMultiLvlLbl val="0"/>
      </c:catAx>
      <c:valAx>
        <c:axId val="-2069014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875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8559014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527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624377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129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2014-09-02T05:22:12Z</dcterms:modified>
  <cp:category/>
</cp:coreProperties>
</file>