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5" autoAdjust="0"/>
  </p:normalViewPr>
  <p:slideViewPr>
    <p:cSldViewPr>
      <p:cViewPr varScale="1">
        <p:scale>
          <a:sx n="172" d="100"/>
          <a:sy n="172" d="100"/>
        </p:scale>
        <p:origin x="-12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printerSettings" Target="printerSettings/printerSettings1.bin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heme" Target="theme/theme1.xml"/>
  <Relationship Id="rId9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_rels/chart3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3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020355544"/>
        <c:axId val="2109826856"/>
      </c:barChart>
      <c:catAx>
        <c:axId val="2020355544"/>
        <c:scaling>
          <c:orientation val="minMax"/>
        </c:scaling>
        <c:delete val="0"/>
        <c:axPos val="b"/>
        <c:majorTickMark val="out"/>
        <c:minorTickMark val="none"/>
        <c:tickLblPos val="nextTo"/>
        <c:crossAx val="2109826856"/>
        <c:crosses val="autoZero"/>
        <c:auto val="1"/>
        <c:lblAlgn val="ctr"/>
        <c:lblOffset val="100"/>
        <c:noMultiLvlLbl val="0"/>
      </c:catAx>
      <c:valAx>
        <c:axId val="2109826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20355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gapWidth val="300"/>
        <c:overlap val="42"/>
        <c:axId val="2070039208"/>
        <c:axId val="2070042184"/>
      </c:barChart>
      <c:catAx>
        <c:axId val="207003920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0042184"/>
        <c:crosses val="autoZero"/>
        <c:auto val="1"/>
        <c:lblAlgn val="ctr"/>
        <c:lblOffset val="100"/>
        <c:noMultiLvlLbl val="0"/>
      </c:catAx>
      <c:valAx>
        <c:axId val="2070042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0039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2.3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</c:v>
                </c:pt>
                <c:pt idx="1">
                  <c:v>5.6</c:v>
                </c:pt>
                <c:pt idx="2">
                  <c:v>6.7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numFmt formatCode="#,##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7.8</c:v>
                </c:pt>
                <c:pt idx="1">
                  <c:v>8.9</c:v>
                </c:pt>
                <c:pt idx="2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42"/>
        <c:axId val="2137932840"/>
        <c:axId val="2137810696"/>
      </c:barChart>
      <c:catAx>
        <c:axId val="2137932840"/>
        <c:scaling>
          <c:orientation val="minMax"/>
        </c:scaling>
        <c:delete val="0"/>
        <c:axPos val="l"/>
        <c:majorTickMark val="out"/>
        <c:minorTickMark val="none"/>
        <c:tickLblPos val="nextTo"/>
        <c:crossAx val="2137810696"/>
        <c:crosses val="autoZero"/>
        <c:auto val="1"/>
        <c:lblAlgn val="ctr"/>
        <c:lblOffset val="100"/>
        <c:noMultiLvlLbl val="0"/>
      </c:catAx>
      <c:valAx>
        <c:axId val="21378106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7932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922970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7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750909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42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206051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33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2014-08-16T04:45:13Z</dcterms:modified>
  <cp:category/>
</cp:coreProperties>
</file>