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0938776"/>
        <c:axId val="2144407544"/>
      </c:barChart>
      <c:catAx>
        <c:axId val="2020938776"/>
        <c:scaling>
          <c:orientation val="minMax"/>
        </c:scaling>
        <c:delete val="0"/>
        <c:axPos val="l"/>
        <c:majorTickMark val="out"/>
        <c:minorTickMark val="none"/>
        <c:tickLblPos val="nextTo"/>
        <c:crossAx val="2144407544"/>
        <c:crosses val="autoZero"/>
        <c:auto val="1"/>
        <c:lblAlgn val="ctr"/>
        <c:lblOffset val="100"/>
        <c:noMultiLvlLbl val="0"/>
      </c:catAx>
      <c:valAx>
        <c:axId val="214440754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20938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43624"/>
        <c:axId val="-2109139384"/>
      </c:barChart>
      <c:catAx>
        <c:axId val="-2108843624"/>
        <c:scaling>
          <c:orientation val="minMax"/>
        </c:scaling>
        <c:delete val="0"/>
        <c:axPos val="l"/>
        <c:majorTickMark val="out"/>
        <c:minorTickMark val="none"/>
        <c:tickLblPos val="nextTo"/>
        <c:crossAx val="-2109139384"/>
        <c:crosses val="autoZero"/>
        <c:auto val="1"/>
        <c:lblAlgn val="ctr"/>
        <c:lblOffset val="100"/>
        <c:noMultiLvlLbl val="0"/>
      </c:catAx>
      <c:valAx>
        <c:axId val="-2109139384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-2108843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0959064"/>
        <c:axId val="2020925768"/>
      </c:barChart>
      <c:catAx>
        <c:axId val="2020959064"/>
        <c:scaling>
          <c:orientation val="minMax"/>
        </c:scaling>
        <c:delete val="0"/>
        <c:axPos val="b"/>
        <c:majorTickMark val="out"/>
        <c:minorTickMark val="none"/>
        <c:tickLblPos val="nextTo"/>
        <c:crossAx val="2020925768"/>
        <c:crosses val="autoZero"/>
        <c:auto val="1"/>
        <c:lblAlgn val="ctr"/>
        <c:lblOffset val="100"/>
        <c:noMultiLvlLbl val="0"/>
      </c:catAx>
      <c:valAx>
        <c:axId val="2020925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20959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1329448"/>
        <c:axId val="-2111249336"/>
      </c:lineChart>
      <c:catAx>
        <c:axId val="-21113294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1249336"/>
        <c:crosses val="autoZero"/>
        <c:auto val="1"/>
        <c:lblAlgn val="ctr"/>
        <c:lblOffset val="100"/>
        <c:noMultiLvlLbl val="0"/>
      </c:catAx>
      <c:valAx>
        <c:axId val="-2111249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1329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9677619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312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6023800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91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5702856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650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371500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722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028429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966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Macintosh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10</cp:revision>
  <dcterms:created xsi:type="dcterms:W3CDTF">2012-11-17T11:07:40Z</dcterms:created>
  <dcterms:modified xsi:type="dcterms:W3CDTF">2014-08-24T21:05:14Z</dcterms:modified>
  <cp:category/>
</cp:coreProperties>
</file>