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2787480"/>
        <c:axId val="-2092782696"/>
      </c:barChart>
      <c:catAx>
        <c:axId val="-20927874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2782696"/>
        <c:crosses val="autoZero"/>
        <c:auto val="1"/>
        <c:lblAlgn val="ctr"/>
        <c:lblOffset val="100"/>
        <c:noMultiLvlLbl val="0"/>
      </c:catAx>
      <c:valAx>
        <c:axId val="-2092782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2787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1">
                  <c:v>5.6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 formatCode="0.0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92813784"/>
        <c:axId val="-2092177368"/>
      </c:barChart>
      <c:catAx>
        <c:axId val="-209281378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92177368"/>
        <c:crosses val="autoZero"/>
        <c:auto val="1"/>
        <c:lblAlgn val="ctr"/>
        <c:lblOffset val="100"/>
        <c:noMultiLvlLbl val="0"/>
      </c:catAx>
      <c:valAx>
        <c:axId val="-20921773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92813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1604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504675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7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2014-08-16T07:19:55Z</dcterms:modified>
  <cp:category/>
</cp:coreProperties>
</file>