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Inherited Outline Format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4114800" y="2971800"/>
            <a:ext cx="914400" cy="914400"/>
          </a:xfrm>
          <a:prstGeom prst="roundRect">
            <a:avLst/>
          </a:prstGeom>
          <a:solidFill>
            <a:srgbClr val="FCD5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No Outline Format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15200" y="5029200"/>
            <a:ext cx="9144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Solid Outline Format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/>
              <a:t>No (directly-applied)</a:t>
            </a:r>
          </a:p>
          <a:p>
            <a:pPr algn="ctr"/>
            <a:r>
              <a:rPr lang="en-US" sz="1100" dirty="0" smtClean="0"/>
              <a:t>Outline Color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4114800" y="2971800"/>
            <a:ext cx="914400" cy="914400"/>
          </a:xfrm>
          <a:prstGeom prst="roundRect">
            <a:avLst/>
          </a:prstGeom>
          <a:solidFill>
            <a:srgbClr val="FCD5B5"/>
          </a:solidFill>
          <a:ln w="57150" cmpd="thickThin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RGB Outline Color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15200" y="5029200"/>
            <a:ext cx="9144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Theme Outline Color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5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No (directly applied) line width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4114800" y="2971800"/>
            <a:ext cx="914400" cy="914400"/>
          </a:xfrm>
          <a:prstGeom prst="roundRect">
            <a:avLst/>
          </a:prstGeom>
          <a:solidFill>
            <a:srgbClr val="FCD5B5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1 point </a:t>
            </a:r>
            <a:b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line width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5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13</cp:revision>
  <dcterms:created xsi:type="dcterms:W3CDTF">2012-11-17T11:07:40Z</dcterms:created>
  <dcterms:modified xsi:type="dcterms:W3CDTF">2014-04-26T23:42:55Z</dcterms:modified>
  <cp:category/>
</cp:coreProperties>
</file>