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printerSettings" Target="printerSettings/printerSettings1.bin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883568"/>
            <a:ext cx="201622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Text frame having no auto-size setting</a:t>
            </a:r>
            <a:endParaRPr lang="en-US" sz="900" dirty="0"/>
          </a:p>
        </p:txBody>
      </p:sp>
      <p:sp>
        <p:nvSpPr>
          <p:cNvPr id="3" name="Rectangle 2"/>
          <p:cNvSpPr/>
          <p:nvPr/>
        </p:nvSpPr>
        <p:spPr>
          <a:xfrm>
            <a:off x="2555776" y="2275723"/>
            <a:ext cx="201622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 smtClean="0"/>
              <a:t>Text frame having auto-size set to MSO_AUTO_SIZE.NONE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4572000" y="3940412"/>
            <a:ext cx="201622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900" dirty="0" smtClean="0"/>
              <a:t>Text frame having auto-size set to MSO_AUTO_SIZE.SHAPE_TO_FIT_TEXT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6588224" y="5060032"/>
            <a:ext cx="201622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00" dirty="0" smtClean="0"/>
              <a:t>Text frame having auto-size set to MSO_AUTO_SIZE.TEXT_TO_FIT_SHAPE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017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2014-04-03T06:35:38Z</dcterms:modified>
  <cp:category/>
</cp:coreProperties>
</file>