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HAPPY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The Spaniard believed he was talking to Real Madrid sporting director Emilio Butragueno when he allegedly berated his team-mates as "bad people".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The striker joined the Gunners from Seville for £17m at the start of 2004 but it has frequently been reported that he is homesick.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Before the story surfaced Reyes had moved to play down reports linking him with the Spanish giants issuing a statement through Arsenal describing the speculation as "flattering".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"If I'm not (playing for Real) I'm going to have to carry on playing with some bad people" he added.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He began the season in superb form but has struggled to maintain his high standards as Arsenal have gradually lost the Premiership initiative to Manchester United and Chelsea.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"I have seen the stories in the media linking me with Real Madrid" he had said on Thursday lunchtime.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"But not only am I under contract at Arsenal I am happy here and committed to helping the team win more trophies."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Jose Antonio Reyes has added to speculation linking him with a move from Arsenal to Real Madrid after falling victim to a radio prank.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"I'm happy Madrid is interested in me because it has always been my dream since I was little to play there."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"I didn't have to tell them anything at half-time because those players have stared down the barrel of a gun before.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