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110" y="219710"/>
            <a:ext cx="9847580" cy="73914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3000" b="1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Digital Forum for Student Faculty Live Interaction</a:t>
            </a:r>
            <a:endParaRPr lang="en-IN" altLang="en-US" sz="3000" b="1">
              <a:ln w="12700">
                <a:solidFill>
                  <a:schemeClr val="accent5"/>
                </a:solidFill>
                <a:prstDash val="solid"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5260" y="1113790"/>
            <a:ext cx="11878310" cy="5301615"/>
          </a:xfrm>
          <a:prstGeom prst="roundRect">
            <a:avLst/>
          </a:prstGeom>
          <a:blipFill>
            <a:blip r:embed="rId1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gular Pentagon 4"/>
          <p:cNvSpPr/>
          <p:nvPr/>
        </p:nvSpPr>
        <p:spPr>
          <a:xfrm rot="2220000">
            <a:off x="-255270" y="1186815"/>
            <a:ext cx="5760720" cy="4903470"/>
          </a:xfrm>
          <a:prstGeom prst="pentagon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1045845" y="2416175"/>
            <a:ext cx="4534535" cy="2313940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" y="2275840"/>
            <a:ext cx="4810125" cy="2454275"/>
          </a:xfrm>
          <a:prstGeom prst="snip2DiagRect">
            <a:avLst>
              <a:gd name="adj1" fmla="val 0"/>
              <a:gd name="adj2" fmla="val 16667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595" y="3115310"/>
            <a:ext cx="914400" cy="914400"/>
          </a:xfrm>
          <a:prstGeom prst="ellipse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7117080" y="1788795"/>
            <a:ext cx="3288030" cy="387858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294880" y="2069465"/>
            <a:ext cx="29794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>
                <a:solidFill>
                  <a:srgbClr val="C00000"/>
                </a:solidFill>
              </a:rPr>
              <a:t>LearnScience from the Best </a:t>
            </a:r>
            <a:endParaRPr lang="en-IN" altLang="en-US">
              <a:solidFill>
                <a:srgbClr val="C00000"/>
              </a:solidFill>
            </a:endParaRPr>
          </a:p>
          <a:p>
            <a:pPr algn="ctr"/>
            <a:r>
              <a:rPr lang="en-IN" altLang="en-US">
                <a:solidFill>
                  <a:srgbClr val="C00000"/>
                </a:solidFill>
              </a:rPr>
              <a:t>Faculty in the country.</a:t>
            </a:r>
            <a:endParaRPr lang="en-IN" altLang="en-US">
              <a:solidFill>
                <a:srgbClr val="C00000"/>
              </a:solidFill>
            </a:endParaRPr>
          </a:p>
          <a:p>
            <a:pPr algn="ctr"/>
            <a:endParaRPr lang="en-IN" altLang="en-US">
              <a:solidFill>
                <a:srgbClr val="C00000"/>
              </a:solidFill>
            </a:endParaRPr>
          </a:p>
          <a:p>
            <a:pPr algn="ctr"/>
            <a:r>
              <a:rPr lang="en-IN" altLang="en-US">
                <a:solidFill>
                  <a:srgbClr val="C00000"/>
                </a:solidFill>
              </a:rPr>
              <a:t>&gt; </a:t>
            </a:r>
            <a:r>
              <a:rPr lang="en-IN" altLang="en-US">
                <a:solidFill>
                  <a:srgbClr val="00B050"/>
                </a:solidFill>
              </a:rPr>
              <a:t>Live Lectures</a:t>
            </a:r>
            <a:endParaRPr lang="en-IN" altLang="en-US">
              <a:solidFill>
                <a:srgbClr val="00B050"/>
              </a:solidFill>
            </a:endParaRPr>
          </a:p>
          <a:p>
            <a:pPr algn="ctr"/>
            <a:r>
              <a:rPr lang="en-IN" altLang="en-US">
                <a:solidFill>
                  <a:srgbClr val="C00000"/>
                </a:solidFill>
                <a:sym typeface="+mn-ea"/>
              </a:rPr>
              <a:t>&gt;</a:t>
            </a:r>
            <a:r>
              <a:rPr lang="en-IN" altLang="en-US">
                <a:solidFill>
                  <a:srgbClr val="00B050"/>
                </a:solidFill>
              </a:rPr>
              <a:t> Live Doubt Clearing</a:t>
            </a:r>
            <a:endParaRPr lang="en-IN" altLang="en-US">
              <a:solidFill>
                <a:srgbClr val="00B050"/>
              </a:solidFill>
            </a:endParaRPr>
          </a:p>
          <a:p>
            <a:pPr algn="ctr"/>
            <a:r>
              <a:rPr lang="en-IN" altLang="en-US">
                <a:solidFill>
                  <a:srgbClr val="C00000"/>
                </a:solidFill>
                <a:sym typeface="+mn-ea"/>
              </a:rPr>
              <a:t>&gt;</a:t>
            </a:r>
            <a:r>
              <a:rPr lang="en-IN" altLang="en-US">
                <a:solidFill>
                  <a:srgbClr val="00B050"/>
                </a:solidFill>
              </a:rPr>
              <a:t> Attractive Pricing</a:t>
            </a:r>
            <a:endParaRPr lang="en-IN" altLang="en-US">
              <a:solidFill>
                <a:srgbClr val="00B050"/>
              </a:solidFill>
            </a:endParaRPr>
          </a:p>
          <a:p>
            <a:pPr algn="ctr"/>
            <a:r>
              <a:rPr lang="en-IN" altLang="en-US">
                <a:solidFill>
                  <a:srgbClr val="C00000"/>
                </a:solidFill>
                <a:sym typeface="+mn-ea"/>
              </a:rPr>
              <a:t>&gt;</a:t>
            </a:r>
            <a:r>
              <a:rPr lang="en-IN" altLang="en-US">
                <a:solidFill>
                  <a:srgbClr val="00B050"/>
                </a:solidFill>
              </a:rPr>
              <a:t> On Spot doubt clearance</a:t>
            </a:r>
            <a:endParaRPr lang="en-IN" altLang="en-US">
              <a:solidFill>
                <a:srgbClr val="00B050"/>
              </a:solidFill>
            </a:endParaRPr>
          </a:p>
          <a:p>
            <a:pPr algn="ctr"/>
            <a:r>
              <a:rPr lang="en-IN" altLang="en-US">
                <a:solidFill>
                  <a:srgbClr val="C00000"/>
                </a:solidFill>
                <a:sym typeface="+mn-ea"/>
              </a:rPr>
              <a:t>&gt;</a:t>
            </a:r>
            <a:r>
              <a:rPr lang="en-IN" altLang="en-US">
                <a:solidFill>
                  <a:srgbClr val="00B050"/>
                </a:solidFill>
              </a:rPr>
              <a:t> 3 Step Easy Appointment</a:t>
            </a:r>
            <a:endParaRPr lang="en-IN" altLang="en-US">
              <a:solidFill>
                <a:srgbClr val="00B050"/>
              </a:solidFill>
            </a:endParaRPr>
          </a:p>
          <a:p>
            <a:pPr algn="ctr"/>
            <a:r>
              <a:rPr lang="en-IN" altLang="en-US">
                <a:solidFill>
                  <a:srgbClr val="00B050"/>
                </a:solidFill>
              </a:rPr>
              <a:t>Booking</a:t>
            </a:r>
            <a:endParaRPr lang="en-IN" altLang="en-US">
              <a:solidFill>
                <a:srgbClr val="00B050"/>
              </a:solidFill>
            </a:endParaRPr>
          </a:p>
          <a:p>
            <a:pPr algn="ctr"/>
            <a:r>
              <a:rPr lang="en-IN" altLang="en-US">
                <a:solidFill>
                  <a:srgbClr val="C00000"/>
                </a:solidFill>
                <a:sym typeface="+mn-ea"/>
              </a:rPr>
              <a:t>&gt;</a:t>
            </a:r>
            <a:r>
              <a:rPr lang="en-IN" altLang="en-US">
                <a:solidFill>
                  <a:srgbClr val="00B050"/>
                </a:solidFill>
              </a:rPr>
              <a:t> Free Study Material</a:t>
            </a:r>
            <a:endParaRPr lang="en-IN" altLang="en-US">
              <a:solidFill>
                <a:srgbClr val="00B050"/>
              </a:solidFill>
            </a:endParaRPr>
          </a:p>
          <a:p>
            <a:pPr algn="ctr"/>
            <a:r>
              <a:rPr lang="en-IN" altLang="en-US">
                <a:solidFill>
                  <a:srgbClr val="C00000"/>
                </a:solidFill>
                <a:sym typeface="+mn-ea"/>
              </a:rPr>
              <a:t>&gt;</a:t>
            </a:r>
            <a:r>
              <a:rPr lang="en-IN" altLang="en-US">
                <a:solidFill>
                  <a:srgbClr val="00B050"/>
                </a:solidFill>
              </a:rPr>
              <a:t> Premium Customised Notes</a:t>
            </a:r>
            <a:endParaRPr lang="en-IN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Makes us Special</a:t>
            </a:r>
            <a:r>
              <a:rPr lang="en-IN" altLang="en-US"/>
              <a:t>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We have Integrated Live Video Lecture Modules, with an immensive Teacher-Student Learning Whiteboard.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Solve Any doubt you wanna ask almost instantly.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08750" y="1174750"/>
            <a:ext cx="476123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Strengths:</a:t>
            </a:r>
            <a:endParaRPr lang="en-I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Will Work on Low Bandwidth: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730" y="1174750"/>
            <a:ext cx="6503670" cy="4953000"/>
          </a:xfrm>
        </p:spPr>
        <p:txBody>
          <a:bodyPr/>
          <a:p>
            <a:r>
              <a:rPr lang="en-IN" altLang="en-US"/>
              <a:t>Realtime Doubt Clearance,</a:t>
            </a:r>
            <a:endParaRPr lang="en-IN" altLang="en-US"/>
          </a:p>
          <a:p>
            <a:r>
              <a:rPr lang="en-IN" altLang="en-US"/>
              <a:t>Even if you are watching Recorded Lecture in One Click.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955" y="2550795"/>
            <a:ext cx="3804920" cy="3804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445" y="3401060"/>
            <a:ext cx="6370955" cy="2199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Weakness:</a:t>
            </a:r>
            <a:endParaRPr lang="en-I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Platform does not guarantee the sucess of students.</a:t>
            </a:r>
            <a:endParaRPr lang="en-IN" altLang="en-US"/>
          </a:p>
          <a:p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We will implement deap learning based on the quality of questions being asked by the students and appropriately grading him between (0-1)*100. This will be compares to 1000's of students on our platform.</a:t>
            </a:r>
            <a:endParaRPr lang="en-I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9580" y="2788920"/>
            <a:ext cx="3732530" cy="2821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Threats</a:t>
            </a:r>
            <a:endParaRPr lang="en-I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690" y="1607820"/>
            <a:ext cx="5872480" cy="3642360"/>
          </a:xfrm>
          <a:prstGeom prst="rect">
            <a:avLst/>
          </a:prstGeom>
        </p:spPr>
      </p:pic>
      <p:sp>
        <p:nvSpPr>
          <p:cNvPr id="8" name="Content Placeholder 7"/>
          <p:cNvSpPr/>
          <p:nvPr>
            <p:ph sz="half" idx="2"/>
          </p:nvPr>
        </p:nvSpPr>
        <p:spPr/>
        <p:txBody>
          <a:bodyPr/>
          <a:p>
            <a:r>
              <a:rPr lang="en-IN" altLang="en-US"/>
              <a:t>We have done that, which these organization failed to do. 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That's propostrous, as these companies charge heavily for certifications and nano degree.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Documentation: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Languages Used:</a:t>
            </a:r>
            <a:endParaRPr lang="en-IN" altLang="en-US"/>
          </a:p>
          <a:p>
            <a:endParaRPr lang="en-IN" altLang="en-US"/>
          </a:p>
          <a:p>
            <a:r>
              <a:rPr lang="en-I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p5.js</a:t>
            </a:r>
            <a:endParaRPr lang="en-I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 js</a:t>
            </a:r>
            <a:endParaRPr lang="en-I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socket.io 2.0</a:t>
            </a:r>
            <a:endParaRPr lang="en-I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6195" y="59055"/>
            <a:ext cx="12115800" cy="68154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940" y="5090795"/>
            <a:ext cx="5384800" cy="4953000"/>
          </a:xfrm>
        </p:spPr>
        <p:txBody>
          <a:bodyPr/>
          <a:p>
            <a:r>
              <a:rPr lang="en-IN" altLang="en-US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IN" altLang="en-US" sz="6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WPS Presentation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Orange Waves</vt:lpstr>
      <vt:lpstr>Digital Forum for Student Faculty Live Interaction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Forum for Student Faculty Live Interaction</dc:title>
  <dc:creator>KIIT</dc:creator>
  <cp:lastModifiedBy>KIIT</cp:lastModifiedBy>
  <cp:revision>4</cp:revision>
  <dcterms:created xsi:type="dcterms:W3CDTF">2019-03-10T04:04:00Z</dcterms:created>
  <dcterms:modified xsi:type="dcterms:W3CDTF">2019-03-10T10:06:29Z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