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11"/>
  </p:notesMasterIdLst>
  <p:sldIdLst>
    <p:sldId id="2103812513" r:id="rId5"/>
    <p:sldId id="2103812514" r:id="rId6"/>
    <p:sldId id="2103812515" r:id="rId7"/>
    <p:sldId id="2103812516" r:id="rId8"/>
    <p:sldId id="2103812517" r:id="rId9"/>
    <p:sldId id="210381251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67933-D5A9-49F2-A73C-468D185267BF}" v="11" dt="2020-08-12T21:31:01.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94660"/>
  </p:normalViewPr>
  <p:slideViewPr>
    <p:cSldViewPr snapToGrid="0">
      <p:cViewPr varScale="1">
        <p:scale>
          <a:sx n="81" d="100"/>
          <a:sy n="81" d="100"/>
        </p:scale>
        <p:origin x="74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 Shane" userId="61be624f-579d-45e8-95fb-765abedad130" providerId="ADAL" clId="{B5167933-D5A9-49F2-A73C-468D185267BF}"/>
    <pc:docChg chg="undo custSel addSld delSld modSld delMainMaster delSection modSection">
      <pc:chgData name="Ye, Shane" userId="61be624f-579d-45e8-95fb-765abedad130" providerId="ADAL" clId="{B5167933-D5A9-49F2-A73C-468D185267BF}" dt="2020-08-12T21:30:53.685" v="26" actId="17853"/>
      <pc:docMkLst>
        <pc:docMk/>
      </pc:docMkLst>
      <pc:sldChg chg="del">
        <pc:chgData name="Ye, Shane" userId="61be624f-579d-45e8-95fb-765abedad130" providerId="ADAL" clId="{B5167933-D5A9-49F2-A73C-468D185267BF}" dt="2020-08-12T21:30:50.514" v="10" actId="2696"/>
        <pc:sldMkLst>
          <pc:docMk/>
          <pc:sldMk cId="2041443268" sldId="359"/>
        </pc:sldMkLst>
      </pc:sldChg>
      <pc:sldChg chg="del">
        <pc:chgData name="Ye, Shane" userId="61be624f-579d-45e8-95fb-765abedad130" providerId="ADAL" clId="{B5167933-D5A9-49F2-A73C-468D185267BF}" dt="2020-08-12T21:30:50.445" v="7" actId="2696"/>
        <pc:sldMkLst>
          <pc:docMk/>
          <pc:sldMk cId="4155739326" sldId="405"/>
        </pc:sldMkLst>
      </pc:sldChg>
      <pc:sldChg chg="del">
        <pc:chgData name="Ye, Shane" userId="61be624f-579d-45e8-95fb-765abedad130" providerId="ADAL" clId="{B5167933-D5A9-49F2-A73C-468D185267BF}" dt="2020-08-12T21:30:50.489" v="9" actId="2696"/>
        <pc:sldMkLst>
          <pc:docMk/>
          <pc:sldMk cId="231317268" sldId="406"/>
        </pc:sldMkLst>
      </pc:sldChg>
      <pc:sldChg chg="del">
        <pc:chgData name="Ye, Shane" userId="61be624f-579d-45e8-95fb-765abedad130" providerId="ADAL" clId="{B5167933-D5A9-49F2-A73C-468D185267BF}" dt="2020-08-12T21:30:50.572" v="12" actId="2696"/>
        <pc:sldMkLst>
          <pc:docMk/>
          <pc:sldMk cId="1672360212" sldId="707"/>
        </pc:sldMkLst>
      </pc:sldChg>
      <pc:sldChg chg="del">
        <pc:chgData name="Ye, Shane" userId="61be624f-579d-45e8-95fb-765abedad130" providerId="ADAL" clId="{B5167933-D5A9-49F2-A73C-468D185267BF}" dt="2020-08-12T21:30:50.474" v="8" actId="2696"/>
        <pc:sldMkLst>
          <pc:docMk/>
          <pc:sldMk cId="3798284871" sldId="2103812425"/>
        </pc:sldMkLst>
      </pc:sldChg>
      <pc:sldChg chg="del">
        <pc:chgData name="Ye, Shane" userId="61be624f-579d-45e8-95fb-765abedad130" providerId="ADAL" clId="{B5167933-D5A9-49F2-A73C-468D185267BF}" dt="2020-08-12T21:30:50.427" v="5" actId="2696"/>
        <pc:sldMkLst>
          <pc:docMk/>
          <pc:sldMk cId="2139256398" sldId="2103812447"/>
        </pc:sldMkLst>
      </pc:sldChg>
      <pc:sldChg chg="add del">
        <pc:chgData name="Ye, Shane" userId="61be624f-579d-45e8-95fb-765abedad130" providerId="ADAL" clId="{B5167933-D5A9-49F2-A73C-468D185267BF}" dt="2020-08-12T21:30:50.596" v="25" actId="2696"/>
        <pc:sldMkLst>
          <pc:docMk/>
          <pc:sldMk cId="1221768460" sldId="2103812512"/>
        </pc:sldMkLst>
      </pc:sldChg>
      <pc:sldChg chg="add del">
        <pc:chgData name="Ye, Shane" userId="61be624f-579d-45e8-95fb-765abedad130" providerId="ADAL" clId="{B5167933-D5A9-49F2-A73C-468D185267BF}" dt="2020-08-12T21:30:40.966" v="3"/>
        <pc:sldMkLst>
          <pc:docMk/>
          <pc:sldMk cId="940800351" sldId="2103812513"/>
        </pc:sldMkLst>
      </pc:sldChg>
      <pc:sldChg chg="add">
        <pc:chgData name="Ye, Shane" userId="61be624f-579d-45e8-95fb-765abedad130" providerId="ADAL" clId="{B5167933-D5A9-49F2-A73C-468D185267BF}" dt="2020-08-12T21:30:41.029" v="4"/>
        <pc:sldMkLst>
          <pc:docMk/>
          <pc:sldMk cId="2137450441" sldId="2103812513"/>
        </pc:sldMkLst>
      </pc:sldChg>
      <pc:sldChg chg="modSp add del">
        <pc:chgData name="Ye, Shane" userId="61be624f-579d-45e8-95fb-765abedad130" providerId="ADAL" clId="{B5167933-D5A9-49F2-A73C-468D185267BF}" dt="2020-08-12T21:30:40.966" v="3"/>
        <pc:sldMkLst>
          <pc:docMk/>
          <pc:sldMk cId="2875025392" sldId="2103812514"/>
        </pc:sldMkLst>
        <pc:spChg chg="mod">
          <ac:chgData name="Ye, Shane" userId="61be624f-579d-45e8-95fb-765abedad130" providerId="ADAL" clId="{B5167933-D5A9-49F2-A73C-468D185267BF}" dt="2020-08-12T21:30:40.966" v="3"/>
          <ac:spMkLst>
            <pc:docMk/>
            <pc:sldMk cId="2875025392" sldId="2103812514"/>
            <ac:spMk id="3" creationId="{00000000-0000-0000-0000-000000000000}"/>
          </ac:spMkLst>
        </pc:spChg>
      </pc:sldChg>
      <pc:sldChg chg="add">
        <pc:chgData name="Ye, Shane" userId="61be624f-579d-45e8-95fb-765abedad130" providerId="ADAL" clId="{B5167933-D5A9-49F2-A73C-468D185267BF}" dt="2020-08-12T21:30:41.029" v="4"/>
        <pc:sldMkLst>
          <pc:docMk/>
          <pc:sldMk cId="2972797301" sldId="2103812514"/>
        </pc:sldMkLst>
      </pc:sldChg>
      <pc:sldChg chg="add">
        <pc:chgData name="Ye, Shane" userId="61be624f-579d-45e8-95fb-765abedad130" providerId="ADAL" clId="{B5167933-D5A9-49F2-A73C-468D185267BF}" dt="2020-08-12T21:30:41.029" v="4"/>
        <pc:sldMkLst>
          <pc:docMk/>
          <pc:sldMk cId="1083190055" sldId="2103812515"/>
        </pc:sldMkLst>
      </pc:sldChg>
      <pc:sldChg chg="add del">
        <pc:chgData name="Ye, Shane" userId="61be624f-579d-45e8-95fb-765abedad130" providerId="ADAL" clId="{B5167933-D5A9-49F2-A73C-468D185267BF}" dt="2020-08-12T21:30:40.966" v="3"/>
        <pc:sldMkLst>
          <pc:docMk/>
          <pc:sldMk cId="3470089329" sldId="2103812515"/>
        </pc:sldMkLst>
      </pc:sldChg>
      <pc:sldChg chg="add del">
        <pc:chgData name="Ye, Shane" userId="61be624f-579d-45e8-95fb-765abedad130" providerId="ADAL" clId="{B5167933-D5A9-49F2-A73C-468D185267BF}" dt="2020-08-12T21:30:40.966" v="3"/>
        <pc:sldMkLst>
          <pc:docMk/>
          <pc:sldMk cId="1707842280" sldId="2103812516"/>
        </pc:sldMkLst>
      </pc:sldChg>
      <pc:sldChg chg="add">
        <pc:chgData name="Ye, Shane" userId="61be624f-579d-45e8-95fb-765abedad130" providerId="ADAL" clId="{B5167933-D5A9-49F2-A73C-468D185267BF}" dt="2020-08-12T21:30:41.029" v="4"/>
        <pc:sldMkLst>
          <pc:docMk/>
          <pc:sldMk cId="3666285061" sldId="2103812516"/>
        </pc:sldMkLst>
      </pc:sldChg>
      <pc:sldChg chg="add">
        <pc:chgData name="Ye, Shane" userId="61be624f-579d-45e8-95fb-765abedad130" providerId="ADAL" clId="{B5167933-D5A9-49F2-A73C-468D185267BF}" dt="2020-08-12T21:30:41.029" v="4"/>
        <pc:sldMkLst>
          <pc:docMk/>
          <pc:sldMk cId="318444725" sldId="2103812517"/>
        </pc:sldMkLst>
      </pc:sldChg>
      <pc:sldChg chg="add del">
        <pc:chgData name="Ye, Shane" userId="61be624f-579d-45e8-95fb-765abedad130" providerId="ADAL" clId="{B5167933-D5A9-49F2-A73C-468D185267BF}" dt="2020-08-12T21:30:40.966" v="3"/>
        <pc:sldMkLst>
          <pc:docMk/>
          <pc:sldMk cId="1179947445" sldId="2103812517"/>
        </pc:sldMkLst>
      </pc:sldChg>
      <pc:sldChg chg="add del">
        <pc:chgData name="Ye, Shane" userId="61be624f-579d-45e8-95fb-765abedad130" providerId="ADAL" clId="{B5167933-D5A9-49F2-A73C-468D185267BF}" dt="2020-08-12T21:30:40.966" v="3"/>
        <pc:sldMkLst>
          <pc:docMk/>
          <pc:sldMk cId="117042357" sldId="2103812518"/>
        </pc:sldMkLst>
      </pc:sldChg>
      <pc:sldChg chg="add">
        <pc:chgData name="Ye, Shane" userId="61be624f-579d-45e8-95fb-765abedad130" providerId="ADAL" clId="{B5167933-D5A9-49F2-A73C-468D185267BF}" dt="2020-08-12T21:30:41.029" v="4"/>
        <pc:sldMkLst>
          <pc:docMk/>
          <pc:sldMk cId="719764922" sldId="2103812518"/>
        </pc:sldMkLst>
      </pc:sldChg>
      <pc:sldMasterChg chg="del delSldLayout">
        <pc:chgData name="Ye, Shane" userId="61be624f-579d-45e8-95fb-765abedad130" providerId="ADAL" clId="{B5167933-D5A9-49F2-A73C-468D185267BF}" dt="2020-08-12T21:30:50.584" v="24" actId="2696"/>
        <pc:sldMasterMkLst>
          <pc:docMk/>
          <pc:sldMasterMk cId="3455053420" sldId="2147483648"/>
        </pc:sldMasterMkLst>
        <pc:sldLayoutChg chg="del">
          <pc:chgData name="Ye, Shane" userId="61be624f-579d-45e8-95fb-765abedad130" providerId="ADAL" clId="{B5167933-D5A9-49F2-A73C-468D185267BF}" dt="2020-08-12T21:30:50.573" v="13" actId="2696"/>
          <pc:sldLayoutMkLst>
            <pc:docMk/>
            <pc:sldMasterMk cId="3455053420" sldId="2147483648"/>
            <pc:sldLayoutMk cId="2077644747" sldId="2147483649"/>
          </pc:sldLayoutMkLst>
        </pc:sldLayoutChg>
        <pc:sldLayoutChg chg="del">
          <pc:chgData name="Ye, Shane" userId="61be624f-579d-45e8-95fb-765abedad130" providerId="ADAL" clId="{B5167933-D5A9-49F2-A73C-468D185267BF}" dt="2020-08-12T21:30:50.574" v="14" actId="2696"/>
          <pc:sldLayoutMkLst>
            <pc:docMk/>
            <pc:sldMasterMk cId="3455053420" sldId="2147483648"/>
            <pc:sldLayoutMk cId="552171205" sldId="2147483650"/>
          </pc:sldLayoutMkLst>
        </pc:sldLayoutChg>
        <pc:sldLayoutChg chg="del">
          <pc:chgData name="Ye, Shane" userId="61be624f-579d-45e8-95fb-765abedad130" providerId="ADAL" clId="{B5167933-D5A9-49F2-A73C-468D185267BF}" dt="2020-08-12T21:30:50.575" v="15" actId="2696"/>
          <pc:sldLayoutMkLst>
            <pc:docMk/>
            <pc:sldMasterMk cId="3455053420" sldId="2147483648"/>
            <pc:sldLayoutMk cId="1928005026" sldId="2147483651"/>
          </pc:sldLayoutMkLst>
        </pc:sldLayoutChg>
        <pc:sldLayoutChg chg="del">
          <pc:chgData name="Ye, Shane" userId="61be624f-579d-45e8-95fb-765abedad130" providerId="ADAL" clId="{B5167933-D5A9-49F2-A73C-468D185267BF}" dt="2020-08-12T21:30:50.576" v="16" actId="2696"/>
          <pc:sldLayoutMkLst>
            <pc:docMk/>
            <pc:sldMasterMk cId="3455053420" sldId="2147483648"/>
            <pc:sldLayoutMk cId="1229715223" sldId="2147483652"/>
          </pc:sldLayoutMkLst>
        </pc:sldLayoutChg>
        <pc:sldLayoutChg chg="del">
          <pc:chgData name="Ye, Shane" userId="61be624f-579d-45e8-95fb-765abedad130" providerId="ADAL" clId="{B5167933-D5A9-49F2-A73C-468D185267BF}" dt="2020-08-12T21:30:50.577" v="17" actId="2696"/>
          <pc:sldLayoutMkLst>
            <pc:docMk/>
            <pc:sldMasterMk cId="3455053420" sldId="2147483648"/>
            <pc:sldLayoutMk cId="2399949077" sldId="2147483653"/>
          </pc:sldLayoutMkLst>
        </pc:sldLayoutChg>
        <pc:sldLayoutChg chg="del">
          <pc:chgData name="Ye, Shane" userId="61be624f-579d-45e8-95fb-765abedad130" providerId="ADAL" clId="{B5167933-D5A9-49F2-A73C-468D185267BF}" dt="2020-08-12T21:30:50.577" v="18" actId="2696"/>
          <pc:sldLayoutMkLst>
            <pc:docMk/>
            <pc:sldMasterMk cId="3455053420" sldId="2147483648"/>
            <pc:sldLayoutMk cId="3369326965" sldId="2147483654"/>
          </pc:sldLayoutMkLst>
        </pc:sldLayoutChg>
        <pc:sldLayoutChg chg="del">
          <pc:chgData name="Ye, Shane" userId="61be624f-579d-45e8-95fb-765abedad130" providerId="ADAL" clId="{B5167933-D5A9-49F2-A73C-468D185267BF}" dt="2020-08-12T21:30:50.578" v="19" actId="2696"/>
          <pc:sldLayoutMkLst>
            <pc:docMk/>
            <pc:sldMasterMk cId="3455053420" sldId="2147483648"/>
            <pc:sldLayoutMk cId="2925823092" sldId="2147483655"/>
          </pc:sldLayoutMkLst>
        </pc:sldLayoutChg>
        <pc:sldLayoutChg chg="del">
          <pc:chgData name="Ye, Shane" userId="61be624f-579d-45e8-95fb-765abedad130" providerId="ADAL" clId="{B5167933-D5A9-49F2-A73C-468D185267BF}" dt="2020-08-12T21:30:50.579" v="20" actId="2696"/>
          <pc:sldLayoutMkLst>
            <pc:docMk/>
            <pc:sldMasterMk cId="3455053420" sldId="2147483648"/>
            <pc:sldLayoutMk cId="116984995" sldId="2147483656"/>
          </pc:sldLayoutMkLst>
        </pc:sldLayoutChg>
        <pc:sldLayoutChg chg="del">
          <pc:chgData name="Ye, Shane" userId="61be624f-579d-45e8-95fb-765abedad130" providerId="ADAL" clId="{B5167933-D5A9-49F2-A73C-468D185267BF}" dt="2020-08-12T21:30:50.580" v="21" actId="2696"/>
          <pc:sldLayoutMkLst>
            <pc:docMk/>
            <pc:sldMasterMk cId="3455053420" sldId="2147483648"/>
            <pc:sldLayoutMk cId="1710772642" sldId="2147483657"/>
          </pc:sldLayoutMkLst>
        </pc:sldLayoutChg>
        <pc:sldLayoutChg chg="del">
          <pc:chgData name="Ye, Shane" userId="61be624f-579d-45e8-95fb-765abedad130" providerId="ADAL" clId="{B5167933-D5A9-49F2-A73C-468D185267BF}" dt="2020-08-12T21:30:50.581" v="22" actId="2696"/>
          <pc:sldLayoutMkLst>
            <pc:docMk/>
            <pc:sldMasterMk cId="3455053420" sldId="2147483648"/>
            <pc:sldLayoutMk cId="3547434655" sldId="2147483658"/>
          </pc:sldLayoutMkLst>
        </pc:sldLayoutChg>
        <pc:sldLayoutChg chg="del">
          <pc:chgData name="Ye, Shane" userId="61be624f-579d-45e8-95fb-765abedad130" providerId="ADAL" clId="{B5167933-D5A9-49F2-A73C-468D185267BF}" dt="2020-08-12T21:30:50.582" v="23" actId="2696"/>
          <pc:sldLayoutMkLst>
            <pc:docMk/>
            <pc:sldMasterMk cId="3455053420" sldId="2147483648"/>
            <pc:sldLayoutMk cId="135582385" sldId="2147483659"/>
          </pc:sldLayoutMkLst>
        </pc:sldLayoutChg>
        <pc:sldLayoutChg chg="del">
          <pc:chgData name="Ye, Shane" userId="61be624f-579d-45e8-95fb-765abedad130" providerId="ADAL" clId="{B5167933-D5A9-49F2-A73C-468D185267BF}" dt="2020-08-12T21:30:50.515" v="11" actId="2696"/>
          <pc:sldLayoutMkLst>
            <pc:docMk/>
            <pc:sldMasterMk cId="3455053420" sldId="2147483648"/>
            <pc:sldLayoutMk cId="2252361961" sldId="2147483660"/>
          </pc:sldLayoutMkLst>
        </pc:sldLayoutChg>
        <pc:sldLayoutChg chg="del">
          <pc:chgData name="Ye, Shane" userId="61be624f-579d-45e8-95fb-765abedad130" providerId="ADAL" clId="{B5167933-D5A9-49F2-A73C-468D185267BF}" dt="2020-08-12T21:30:50.428" v="6" actId="2696"/>
          <pc:sldLayoutMkLst>
            <pc:docMk/>
            <pc:sldMasterMk cId="3455053420" sldId="2147483648"/>
            <pc:sldLayoutMk cId="937461218"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16549-D330-4D23-88ED-B22EC78F30E4}"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AAA7B-B01D-42ED-B7DC-18DBCDD28FA8}" type="slidenum">
              <a:rPr lang="en-US" smtClean="0"/>
              <a:t>‹#›</a:t>
            </a:fld>
            <a:endParaRPr lang="en-US"/>
          </a:p>
        </p:txBody>
      </p:sp>
    </p:spTree>
    <p:extLst>
      <p:ext uri="{BB962C8B-B14F-4D97-AF65-F5344CB8AC3E}">
        <p14:creationId xmlns:p14="http://schemas.microsoft.com/office/powerpoint/2010/main" val="418587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have already seen the sample application using only one single model, but what if we need to chain multiple models together in one application? Do we need to send the same copy of the original frames to each of the models used in this application? Can we use different devices for inferencing different models? Let’s look at this security barrier demo application and find out the answers from there.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29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demo application, three models will be used. The first model is an object detection model, which can detect multiple classes, the vehicle, and the license plate. The second model can recognize the attributes of a vehicle, such as type and color. The third model is an Optical Character Recognition model trained to read Chinese license plates.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Intel Cle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157258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three models are chained together in this demo application. When the original frame is sent to the first vehicle and license plate object detection model, the model detects there’s a vehicle in the frame and the vehicle has a license plate, so the output contains the x, y coordinates information of these two objects.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application not only draws the bounding boxes around the vehicle and the license plate based on their x, y coordinates, it also crops the detected vehicle region and sends it to the vehicle attributes recognition model. Same for the license plate, the cropped region will be sent to the license plate recognition model.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442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the vehicle attributes recognition model does not need to infer the original image frame, it takes the cropped region of the detected vehicle as input and recognizes this is a regular vehicle with black color.</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119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Same for the license plate recognition model, only need to infer the cropped region of the detected license plate.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68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the workflow of how these three models cascaded in the application.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each model used here, we will need to create an inference request for it, and you choose different device for each of them.</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793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software.intel.com/en-us/articles/optimization-notice"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503438"/>
            <a:ext cx="10950515" cy="1470025"/>
          </a:xfrm>
        </p:spPr>
        <p:txBody>
          <a:bodyPr lIns="0" rIns="0" anchor="b" anchorCtr="0">
            <a:noAutofit/>
          </a:bodyPr>
          <a:lstStyle>
            <a:lvl1pPr>
              <a:lnSpc>
                <a:spcPct val="75000"/>
              </a:lnSpc>
              <a:defRPr sz="11733" b="0" spc="0" baseline="0">
                <a:solidFill>
                  <a:schemeClr val="bg1"/>
                </a:solidFill>
                <a:latin typeface="+mj-lt"/>
                <a:cs typeface="Intel Clear Pro" panose="020B0804020202060201" pitchFamily="34" charset="0"/>
              </a:defRPr>
            </a:lvl1pPr>
          </a:lstStyle>
          <a:p>
            <a:r>
              <a:rPr lang="en-US"/>
              <a:t>title</a:t>
            </a:r>
          </a:p>
        </p:txBody>
      </p:sp>
      <p:sp>
        <p:nvSpPr>
          <p:cNvPr id="3" name="Subtitle 2"/>
          <p:cNvSpPr>
            <a:spLocks noGrp="1"/>
          </p:cNvSpPr>
          <p:nvPr>
            <p:ph type="subTitle" idx="1" hasCustomPrompt="1"/>
          </p:nvPr>
        </p:nvSpPr>
        <p:spPr>
          <a:xfrm>
            <a:off x="607484" y="5159281"/>
            <a:ext cx="8440283" cy="377704"/>
          </a:xfrm>
        </p:spPr>
        <p:txBody>
          <a:bodyPr lIns="0" rIns="0">
            <a:noAutofit/>
          </a:bodyPr>
          <a:lstStyle>
            <a:lvl1pPr marL="0" indent="0" algn="l">
              <a:buNone/>
              <a:defRPr sz="1400" b="0" i="0" spc="133" baseline="0">
                <a:solidFill>
                  <a:srgbClr val="FFFFFF"/>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Date Placeholder 4"/>
          <p:cNvSpPr>
            <a:spLocks noGrp="1"/>
          </p:cNvSpPr>
          <p:nvPr>
            <p:ph type="dt" sz="half" idx="2"/>
          </p:nvPr>
        </p:nvSpPr>
        <p:spPr>
          <a:xfrm>
            <a:off x="607484" y="5377393"/>
            <a:ext cx="2844800" cy="366183"/>
          </a:xfrm>
          <a:prstGeom prst="rect">
            <a:avLst/>
          </a:prstGeom>
        </p:spPr>
        <p:txBody>
          <a:bodyPr vert="horz" lIns="0" tIns="45720" rIns="91440" bIns="0" rtlCol="0" anchor="ctr"/>
          <a:lstStyle>
            <a:lvl1pPr algn="l">
              <a:defRPr sz="1067">
                <a:solidFill>
                  <a:srgbClr val="FFFFFF"/>
                </a:solidFill>
              </a:defRPr>
            </a:lvl1pPr>
          </a:lstStyle>
          <a:p>
            <a:endParaRPr lang="en-US"/>
          </a:p>
        </p:txBody>
      </p:sp>
    </p:spTree>
    <p:extLst>
      <p:ext uri="{BB962C8B-B14F-4D97-AF65-F5344CB8AC3E}">
        <p14:creationId xmlns:p14="http://schemas.microsoft.com/office/powerpoint/2010/main" val="321590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solidFill>
          <a:schemeClr val="accent1"/>
        </a:soli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653425" y="2323241"/>
            <a:ext cx="2811727"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2105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 name="Picture 9"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9" name="Title 1"/>
          <p:cNvSpPr>
            <a:spLocks noGrp="1"/>
          </p:cNvSpPr>
          <p:nvPr>
            <p:ph type="ctrTitle" hasCustomPrompt="1"/>
          </p:nvPr>
        </p:nvSpPr>
        <p:spPr>
          <a:xfrm>
            <a:off x="584449" y="3320957"/>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6735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2" name="Title 1"/>
          <p:cNvSpPr>
            <a:spLocks noGrp="1"/>
          </p:cNvSpPr>
          <p:nvPr>
            <p:ph type="ctrTitle" hasCustomPrompt="1"/>
          </p:nvPr>
        </p:nvSpPr>
        <p:spPr>
          <a:xfrm>
            <a:off x="584449" y="3372523"/>
            <a:ext cx="10950515" cy="1336387"/>
          </a:xfrm>
        </p:spPr>
        <p:txBody>
          <a:bodyPr lIns="0" rIns="0" anchor="b" anchorCtr="0">
            <a:noAutofit/>
          </a:bodyPr>
          <a:lstStyle>
            <a:lvl1pPr>
              <a:lnSpc>
                <a:spcPts val="7333"/>
              </a:lnSpc>
              <a:spcBef>
                <a:spcPts val="3200"/>
              </a:spcBef>
              <a:defRPr sz="6667" b="0" spc="133" baseline="0">
                <a:solidFill>
                  <a:schemeClr val="bg1"/>
                </a:solidFill>
                <a:latin typeface="Intel Clear"/>
                <a:cs typeface="Intel Clear"/>
              </a:defRPr>
            </a:lvl1pPr>
          </a:lstStyle>
          <a:p>
            <a:r>
              <a:rPr lang="en-US" dirty="0"/>
              <a:t>50pt Intel Clear Title</a:t>
            </a:r>
            <a:br>
              <a:rPr lang="en-US" dirty="0"/>
            </a:br>
            <a:r>
              <a:rPr lang="en-US" dirty="0"/>
              <a:t>with Image</a:t>
            </a:r>
          </a:p>
        </p:txBody>
      </p:sp>
      <p:sp>
        <p:nvSpPr>
          <p:cNvPr id="13" name="Slide Number Placeholder 5"/>
          <p:cNvSpPr>
            <a:spLocks noGrp="1"/>
          </p:cNvSpPr>
          <p:nvPr>
            <p:ph type="sldNum" sz="quarter" idx="12"/>
          </p:nvPr>
        </p:nvSpPr>
        <p:spPr>
          <a:xfrm>
            <a:off x="9163136" y="6432516"/>
            <a:ext cx="2844800" cy="365125"/>
          </a:xfrm>
        </p:spPr>
        <p:txBody>
          <a:bodyPr/>
          <a:lstStyle>
            <a:lvl1pPr>
              <a:defRPr sz="800"/>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7443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sz="1800">
                <a:solidFill>
                  <a:srgbClr val="0071C5"/>
                </a:solidFill>
              </a:defRPr>
            </a:lvl1pPr>
            <a:lvl2pPr>
              <a:defRPr sz="1800"/>
            </a:lvl2pPr>
            <a:lvl3pPr>
              <a:defRPr sz="1800"/>
            </a:lvl3pPr>
            <a:lvl4pPr>
              <a:defRPr sz="1600"/>
            </a:lvl4pPr>
            <a:lvl5pPr>
              <a:defRPr sz="140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84322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Tree>
    <p:extLst>
      <p:ext uri="{BB962C8B-B14F-4D97-AF65-F5344CB8AC3E}">
        <p14:creationId xmlns:p14="http://schemas.microsoft.com/office/powerpoint/2010/main" val="318251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2"/>
                </a:solidFill>
                <a:latin typeface="+mn-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189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89829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pPr defTabSz="609585"/>
            <a:endParaRPr lang="en-US" sz="1333" dirty="0">
              <a:solidFill>
                <a:srgbClr val="003C71"/>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8262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2800" b="0" i="0" baseline="0">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177882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hasCustomPrompt="1"/>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rgbClr val="003C7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White Section Break</a:t>
            </a:r>
          </a:p>
        </p:txBody>
      </p:sp>
    </p:spTree>
    <p:extLst>
      <p:ext uri="{BB962C8B-B14F-4D97-AF65-F5344CB8AC3E}">
        <p14:creationId xmlns:p14="http://schemas.microsoft.com/office/powerpoint/2010/main" val="147996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30643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Title 1"/>
          <p:cNvSpPr>
            <a:spLocks noGrp="1"/>
          </p:cNvSpPr>
          <p:nvPr>
            <p:ph type="title"/>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296780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
        <p:nvSpPr>
          <p:cNvPr id="7"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10" name="Title 1"/>
          <p:cNvSpPr>
            <a:spLocks noGrp="1"/>
          </p:cNvSpPr>
          <p:nvPr>
            <p:ph type="title" hasCustomPrompt="1"/>
          </p:nvPr>
        </p:nvSpPr>
        <p:spPr>
          <a:xfrm>
            <a:off x="596195" y="2960992"/>
            <a:ext cx="11595805" cy="1362075"/>
          </a:xfrm>
        </p:spPr>
        <p:txBody>
          <a:bodyPr anchor="b" anchorCtr="0">
            <a:noAutofit/>
          </a:bodyPr>
          <a:lstStyle>
            <a:lvl1pPr algn="l">
              <a:lnSpc>
                <a:spcPts val="7333"/>
              </a:lnSpc>
              <a:spcBef>
                <a:spcPts val="3200"/>
              </a:spcBef>
              <a:defRPr sz="5333" b="0" cap="none" spc="0" baseline="0">
                <a:solidFill>
                  <a:schemeClr val="bg1"/>
                </a:solidFill>
                <a:latin typeface="Intel Clear"/>
                <a:cs typeface="Intel Clear"/>
              </a:defRPr>
            </a:lvl1pPr>
          </a:lstStyle>
          <a:p>
            <a:r>
              <a:rPr lang="en-US" dirty="0"/>
              <a:t>40pt Intel Clear 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130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4099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3317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7143853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489698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627909" y="6422184"/>
            <a:ext cx="380027" cy="365125"/>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latin typeface="Intel Clear Light" panose="020B0404020203020204" pitchFamily="34" charset="0"/>
              </a:defRPr>
            </a:lvl1pPr>
            <a:lvl2pPr>
              <a:defRPr sz="2400">
                <a:latin typeface="Intel Clear Light" panose="020B0404020203020204" pitchFamily="34" charset="0"/>
              </a:defRPr>
            </a:lvl2pPr>
            <a:lvl3pPr>
              <a:defRPr sz="2400">
                <a:latin typeface="Intel Clear Light" panose="020B0404020203020204" pitchFamily="34" charset="0"/>
              </a:defRPr>
            </a:lvl3pPr>
            <a:lvl4pPr>
              <a:defRPr sz="2133">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51079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2111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lang="en-US" sz="1600" b="0" i="0" kern="1200" baseline="0" dirty="0" smtClean="0">
                <a:solidFill>
                  <a:srgbClr val="F3D54E"/>
                </a:solidFill>
                <a:latin typeface="Intel Clear"/>
                <a:ea typeface="+mn-ea"/>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3" name="Title 1"/>
          <p:cNvSpPr>
            <a:spLocks noGrp="1"/>
          </p:cNvSpPr>
          <p:nvPr>
            <p:ph type="ctrTitle" hasCustomPrompt="1"/>
          </p:nvPr>
        </p:nvSpPr>
        <p:spPr>
          <a:xfrm>
            <a:off x="605369" y="3306044"/>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2143864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chemeClr val="bg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0735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bg>
      <p:bgPr>
        <a:solidFill>
          <a:srgbClr val="6DBD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2154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hero">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609600" y="324043"/>
            <a:ext cx="10972800" cy="1158240"/>
          </a:xfrm>
        </p:spPr>
        <p:txBody>
          <a:bodyPr/>
          <a:lstStyle>
            <a:lvl1pPr>
              <a:lnSpc>
                <a:spcPct val="80000"/>
              </a:lnSpc>
              <a:defRPr sz="6400" b="0" i="0" baseline="0">
                <a:solidFill>
                  <a:schemeClr val="accent1">
                    <a:lumMod val="75000"/>
                  </a:schemeClr>
                </a:solidFill>
                <a:latin typeface="Intel Clear Pro Bold" panose="020B0804020202060201" pitchFamily="34" charset="0"/>
                <a:ea typeface="Intel Clear Pro Bold" panose="020B0804020202060201" pitchFamily="34" charset="0"/>
                <a:cs typeface="Intel Clear Pro Bold" panose="020B0804020202060201" pitchFamily="34" charset="0"/>
              </a:defRPr>
            </a:lvl1pPr>
          </a:lstStyle>
          <a:p>
            <a:r>
              <a:rPr lang="en-US"/>
              <a:t>28pt Intel Clear pro Headline</a:t>
            </a:r>
          </a:p>
        </p:txBody>
      </p:sp>
      <p:sp>
        <p:nvSpPr>
          <p:cNvPr id="3" name="Slide Number Placeholder 5">
            <a:extLst>
              <a:ext uri="{FF2B5EF4-FFF2-40B4-BE49-F238E27FC236}">
                <a16:creationId xmlns:a16="http://schemas.microsoft.com/office/drawing/2014/main" id="{2CFB228F-DAF4-4E31-A47B-4378DE10560F}"/>
              </a:ext>
            </a:extLst>
          </p:cNvPr>
          <p:cNvSpPr>
            <a:spLocks noGrp="1"/>
          </p:cNvSpPr>
          <p:nvPr>
            <p:ph type="sldNum" sz="quarter" idx="12"/>
          </p:nvPr>
        </p:nvSpPr>
        <p:spPr>
          <a:xfrm>
            <a:off x="9163136" y="6432516"/>
            <a:ext cx="2844800" cy="365125"/>
          </a:xfrm>
        </p:spPr>
        <p:txBody>
          <a:bodyPr/>
          <a:lstStyle>
            <a:lvl1pPr>
              <a:defRPr/>
            </a:lvl1pPr>
          </a:lstStyle>
          <a:p>
            <a:fld id="{57A8BED9-DBCE-4678-A762-A6BD1C469CC7}" type="slidenum">
              <a:rPr lang="en-US" smtClean="0"/>
              <a:pPr/>
              <a:t>‹#›</a:t>
            </a:fld>
            <a:endParaRPr lang="en-US"/>
          </a:p>
        </p:txBody>
      </p:sp>
    </p:spTree>
    <p:extLst>
      <p:ext uri="{BB962C8B-B14F-4D97-AF65-F5344CB8AC3E}">
        <p14:creationId xmlns:p14="http://schemas.microsoft.com/office/powerpoint/2010/main" val="2123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Subtitle">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04702"/>
            <a:ext cx="11023603" cy="582724"/>
          </a:xfrm>
        </p:spPr>
        <p:txBody>
          <a:bodyPr/>
          <a:lstStyle>
            <a:lvl1pPr>
              <a:defRPr sz="4267">
                <a:solidFill>
                  <a:schemeClr val="tx1"/>
                </a:solidFill>
              </a:defRPr>
            </a:lvl1pPr>
          </a:lstStyle>
          <a:p>
            <a:r>
              <a:rPr lang="en-US"/>
              <a:t>Click to edit title</a:t>
            </a:r>
          </a:p>
        </p:txBody>
      </p:sp>
      <p:sp>
        <p:nvSpPr>
          <p:cNvPr id="3" name="Slide Number Placeholder 2"/>
          <p:cNvSpPr>
            <a:spLocks noGrp="1"/>
          </p:cNvSpPr>
          <p:nvPr>
            <p:ph type="sldNum" sz="quarter" idx="14"/>
          </p:nvPr>
        </p:nvSpPr>
        <p:spPr/>
        <p:txBody>
          <a:bodyPr/>
          <a:lstStyle/>
          <a:p>
            <a:pPr algn="l" defTabSz="609585" eaLnBrk="0" fontAlgn="base" hangingPunct="0">
              <a:spcBef>
                <a:spcPct val="50000"/>
              </a:spcBef>
              <a:spcAft>
                <a:spcPct val="0"/>
              </a:spcAft>
              <a:defRPr/>
            </a:pPr>
            <a:fld id="{FD44707B-D922-47D5-BD24-D96E91B70543}" type="slidenum">
              <a:rPr lang="en-US" smtClean="0">
                <a:solidFill>
                  <a:srgbClr val="FFFFFF"/>
                </a:solidFill>
                <a:cs typeface="Arial" panose="020B0604020202020204" pitchFamily="34" charset="0"/>
              </a:rPr>
              <a:pPr algn="l" defTabSz="609585" eaLnBrk="0" fontAlgn="base" hangingPunct="0">
                <a:spcBef>
                  <a:spcPct val="50000"/>
                </a:spcBef>
                <a:spcAft>
                  <a:spcPct val="0"/>
                </a:spcAft>
                <a:defRPr/>
              </a:pPr>
              <a:t>‹#›</a:t>
            </a:fld>
            <a:endParaRPr lang="en-US">
              <a:solidFill>
                <a:srgbClr val="FFFFFF"/>
              </a:solidFill>
              <a:cs typeface="Arial" panose="020B0604020202020204" pitchFamily="34" charset="0"/>
            </a:endParaRPr>
          </a:p>
        </p:txBody>
      </p:sp>
      <p:sp>
        <p:nvSpPr>
          <p:cNvPr id="4" name="Subtitle Placeholder">
            <a:extLst>
              <a:ext uri="{FF2B5EF4-FFF2-40B4-BE49-F238E27FC236}">
                <a16:creationId xmlns:a16="http://schemas.microsoft.com/office/drawing/2014/main" id="{1DF02EC8-DEA4-495A-B241-901016364695}"/>
              </a:ext>
            </a:extLst>
          </p:cNvPr>
          <p:cNvSpPr>
            <a:spLocks noGrp="1"/>
          </p:cNvSpPr>
          <p:nvPr>
            <p:ph type="body" sz="quarter" idx="15" hasCustomPrompt="1"/>
          </p:nvPr>
        </p:nvSpPr>
        <p:spPr>
          <a:xfrm>
            <a:off x="585216" y="845612"/>
            <a:ext cx="11021568" cy="431800"/>
          </a:xfrm>
        </p:spPr>
        <p:txBody>
          <a:bodyPr tIns="0"/>
          <a:lstStyle>
            <a:lvl1pPr>
              <a:defRPr sz="1867">
                <a:solidFill>
                  <a:srgbClr val="7ED2F6"/>
                </a:solidFill>
              </a:defRPr>
            </a:lvl1pPr>
          </a:lstStyle>
          <a:p>
            <a:pPr lvl="0"/>
            <a:r>
              <a:rPr lang="en-US"/>
              <a:t>Subtitle</a:t>
            </a:r>
            <a:endParaRPr lang="en-IN"/>
          </a:p>
        </p:txBody>
      </p:sp>
      <p:sp>
        <p:nvSpPr>
          <p:cNvPr id="5" name="Rectangle 7">
            <a:extLst>
              <a:ext uri="{FF2B5EF4-FFF2-40B4-BE49-F238E27FC236}">
                <a16:creationId xmlns:a16="http://schemas.microsoft.com/office/drawing/2014/main" id="{862DFA37-4CA4-4445-A10A-423A9C5127F1}"/>
              </a:ext>
            </a:extLst>
          </p:cNvPr>
          <p:cNvSpPr/>
          <p:nvPr userDrawn="1"/>
        </p:nvSpPr>
        <p:spPr>
          <a:xfrm>
            <a:off x="0" y="6290268"/>
            <a:ext cx="12192000" cy="563165"/>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6" name="Straight Connector 5">
            <a:extLst>
              <a:ext uri="{FF2B5EF4-FFF2-40B4-BE49-F238E27FC236}">
                <a16:creationId xmlns:a16="http://schemas.microsoft.com/office/drawing/2014/main" id="{EE1EE0FB-662F-43AC-A068-D9E9BAFB9446}"/>
              </a:ext>
            </a:extLst>
          </p:cNvPr>
          <p:cNvCxnSpPr/>
          <p:nvPr userDrawn="1"/>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3E7164D-CC01-4BB1-BE45-361B9876CB6E}"/>
              </a:ext>
            </a:extLst>
          </p:cNvPr>
          <p:cNvSpPr txBox="1">
            <a:spLocks/>
          </p:cNvSpPr>
          <p:nvPr userDrawn="1"/>
        </p:nvSpPr>
        <p:spPr>
          <a:xfrm>
            <a:off x="11797792" y="6553152"/>
            <a:ext cx="171522" cy="164212"/>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800" kern="1200" smtClean="0">
                <a:solidFill>
                  <a:srgbClr val="FFFFFF"/>
                </a:solidFill>
                <a:latin typeface="+mn-lt"/>
                <a:ea typeface="+mn-ea"/>
                <a:cs typeface="Intel Clear" panose="020B06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IN" sz="1067" smtClean="0"/>
              <a:pPr eaLnBrk="0" fontAlgn="base" hangingPunct="0">
                <a:spcBef>
                  <a:spcPct val="50000"/>
                </a:spcBef>
                <a:spcAft>
                  <a:spcPct val="0"/>
                </a:spcAft>
              </a:pPr>
              <a:t>‹#›</a:t>
            </a:fld>
            <a:endParaRPr lang="en-IN" sz="1067"/>
          </a:p>
        </p:txBody>
      </p:sp>
      <p:grpSp>
        <p:nvGrpSpPr>
          <p:cNvPr id="8" name="Group 7">
            <a:extLst>
              <a:ext uri="{FF2B5EF4-FFF2-40B4-BE49-F238E27FC236}">
                <a16:creationId xmlns:a16="http://schemas.microsoft.com/office/drawing/2014/main" id="{EB954E69-D141-4AC7-933D-A6EAB12C7560}"/>
              </a:ext>
            </a:extLst>
          </p:cNvPr>
          <p:cNvGrpSpPr/>
          <p:nvPr userDrawn="1"/>
        </p:nvGrpSpPr>
        <p:grpSpPr>
          <a:xfrm>
            <a:off x="11027965" y="6486789"/>
            <a:ext cx="452539" cy="298259"/>
            <a:chOff x="451796" y="386081"/>
            <a:chExt cx="1249194" cy="823318"/>
          </a:xfrm>
        </p:grpSpPr>
        <p:sp>
          <p:nvSpPr>
            <p:cNvPr id="9" name="Freeform 36">
              <a:extLst>
                <a:ext uri="{FF2B5EF4-FFF2-40B4-BE49-F238E27FC236}">
                  <a16:creationId xmlns:a16="http://schemas.microsoft.com/office/drawing/2014/main" id="{E2471882-8ACC-4B4D-8844-1FFF6E2808B3}"/>
                </a:ext>
              </a:extLst>
            </p:cNvPr>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 name="Freeform 37">
              <a:extLst>
                <a:ext uri="{FF2B5EF4-FFF2-40B4-BE49-F238E27FC236}">
                  <a16:creationId xmlns:a16="http://schemas.microsoft.com/office/drawing/2014/main" id="{F2ABE839-E2EC-4664-BADE-9A61D08758AF}"/>
                </a:ext>
              </a:extLst>
            </p:cNvPr>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1" name="TextBox 10">
            <a:extLst>
              <a:ext uri="{FF2B5EF4-FFF2-40B4-BE49-F238E27FC236}">
                <a16:creationId xmlns:a16="http://schemas.microsoft.com/office/drawing/2014/main" id="{856A53DF-290B-4388-930A-A5D23C41E23B}"/>
              </a:ext>
            </a:extLst>
          </p:cNvPr>
          <p:cNvSpPr txBox="1"/>
          <p:nvPr userDrawn="1"/>
        </p:nvSpPr>
        <p:spPr>
          <a:xfrm>
            <a:off x="471950" y="6520159"/>
            <a:ext cx="2135521" cy="215444"/>
          </a:xfrm>
          <a:prstGeom prst="rect">
            <a:avLst/>
          </a:prstGeom>
          <a:noFill/>
        </p:spPr>
        <p:txBody>
          <a:bodyPr wrap="none" rtlCol="0" anchor="ctr" anchorCtr="0">
            <a:spAutoFit/>
          </a:bodyPr>
          <a:lstStyle/>
          <a:p>
            <a:pPr algn="l"/>
            <a:r>
              <a:rPr lang="en-US" sz="800" dirty="0">
                <a:solidFill>
                  <a:srgbClr val="FFFFFF"/>
                </a:solidFill>
                <a:latin typeface="+mn-lt"/>
              </a:rPr>
              <a:t>Vision &amp; Edge AI,</a:t>
            </a:r>
            <a:r>
              <a:rPr lang="en-US" sz="800" baseline="0" dirty="0">
                <a:solidFill>
                  <a:srgbClr val="FFFFFF"/>
                </a:solidFill>
                <a:latin typeface="+mn-lt"/>
              </a:rPr>
              <a:t> </a:t>
            </a:r>
            <a:r>
              <a:rPr lang="en-US" sz="800" dirty="0">
                <a:solidFill>
                  <a:srgbClr val="FFFFFF"/>
                </a:solidFill>
                <a:latin typeface="+mn-lt"/>
              </a:rPr>
              <a:t>Internet of Things Group</a:t>
            </a:r>
          </a:p>
        </p:txBody>
      </p:sp>
      <p:sp>
        <p:nvSpPr>
          <p:cNvPr id="12" name="TextBox 11">
            <a:extLst>
              <a:ext uri="{FF2B5EF4-FFF2-40B4-BE49-F238E27FC236}">
                <a16:creationId xmlns:a16="http://schemas.microsoft.com/office/drawing/2014/main" id="{AA91D59B-F281-42FF-B31C-4507E021E7BE}"/>
              </a:ext>
            </a:extLst>
          </p:cNvPr>
          <p:cNvSpPr txBox="1"/>
          <p:nvPr userDrawn="1"/>
        </p:nvSpPr>
        <p:spPr>
          <a:xfrm>
            <a:off x="5200242" y="6520159"/>
            <a:ext cx="978153" cy="215444"/>
          </a:xfrm>
          <a:prstGeom prst="rect">
            <a:avLst/>
          </a:prstGeom>
          <a:noFill/>
        </p:spPr>
        <p:txBody>
          <a:bodyPr wrap="none" rtlCol="0" anchor="ctr" anchorCtr="0">
            <a:spAutoFit/>
          </a:bodyPr>
          <a:lstStyle/>
          <a:p>
            <a:pPr algn="l"/>
            <a:r>
              <a:rPr lang="en-US" sz="800" dirty="0">
                <a:solidFill>
                  <a:srgbClr val="FFFFFF"/>
                </a:solidFill>
                <a:latin typeface="+mn-lt"/>
              </a:rPr>
              <a:t>Intel Corporation</a:t>
            </a:r>
          </a:p>
        </p:txBody>
      </p:sp>
    </p:spTree>
    <p:extLst>
      <p:ext uri="{BB962C8B-B14F-4D97-AF65-F5344CB8AC3E}">
        <p14:creationId xmlns:p14="http://schemas.microsoft.com/office/powerpoint/2010/main" val="36863745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Divider">
    <p:bg>
      <p:bgPr>
        <a:solidFill>
          <a:srgbClr val="CFE46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181621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ivider">
    <p:bg>
      <p:bgPr>
        <a:solidFill>
          <a:srgbClr val="F79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79540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609600" y="1828800"/>
            <a:ext cx="10972800" cy="4267200"/>
          </a:xfrm>
        </p:spPr>
        <p:txBody>
          <a:bodyPr vert="horz" lIns="0" tIns="0" rIns="0" bIns="0" rtlCol="0">
            <a:noAutofit/>
          </a:bodyPr>
          <a:lstStyle>
            <a:lvl1pPr>
              <a:defRPr lang="en-US" sz="2133" b="1" dirty="0" smtClean="0"/>
            </a:lvl1pPr>
            <a:lvl2pPr>
              <a:defRPr lang="en-US" sz="1867" dirty="0" smtClean="0"/>
            </a:lvl2pPr>
            <a:lvl3pPr>
              <a:defRPr lang="en-US" sz="1867" dirty="0" smtClean="0"/>
            </a:lvl3pPr>
            <a:lvl4pPr>
              <a:defRPr lang="en-US" sz="1600" dirty="0" smtClean="0"/>
            </a:lvl4pPr>
            <a:lvl5pPr>
              <a:defRPr lang="en-US" sz="1600" dirty="0"/>
            </a:lvl5pPr>
          </a:lstStyle>
          <a:p>
            <a:pPr lvl="0"/>
            <a:r>
              <a:rPr lang="en-US"/>
              <a:t>16pt Intel Clear Bold</a:t>
            </a:r>
          </a:p>
          <a:p>
            <a:pPr marL="0" lvl="1" indent="0">
              <a:spcBef>
                <a:spcPts val="1067"/>
              </a:spcBef>
              <a:buNone/>
            </a:pPr>
            <a:r>
              <a:rPr lang="en-US"/>
              <a:t>14pt Intel Clear bullet one</a:t>
            </a:r>
          </a:p>
          <a:p>
            <a:pPr marL="154513" lvl="2" indent="-154513">
              <a:spcBef>
                <a:spcPts val="533"/>
              </a:spcBef>
              <a:buFont typeface="Wingdings" charset="2"/>
              <a:buChar char="§"/>
            </a:pPr>
            <a:r>
              <a:rPr lang="en-US"/>
              <a:t>14pt Intel Clear third level</a:t>
            </a:r>
          </a:p>
          <a:p>
            <a:pPr marL="378875" lvl="3" indent="-156629"/>
            <a:r>
              <a:rPr lang="en-US"/>
              <a:t>12pt Intel Clear fourth level</a:t>
            </a:r>
          </a:p>
          <a:p>
            <a:pPr marL="611702" lvl="4" indent="-148163">
              <a:tabLst/>
            </a:pPr>
            <a:r>
              <a:rPr lang="en-US"/>
              <a:t>12pt Intel Clear fifth level</a:t>
            </a:r>
          </a:p>
        </p:txBody>
      </p:sp>
      <p:sp>
        <p:nvSpPr>
          <p:cNvPr id="8" name="Title 6"/>
          <p:cNvSpPr>
            <a:spLocks noGrp="1"/>
          </p:cNvSpPr>
          <p:nvPr>
            <p:ph type="title" hasCustomPrompt="1"/>
          </p:nvPr>
        </p:nvSpPr>
        <p:spPr>
          <a:xfrm>
            <a:off x="607484" y="943090"/>
            <a:ext cx="10972800" cy="615553"/>
          </a:xfrm>
        </p:spPr>
        <p:txBody>
          <a:bodyPr vert="horz" lIns="0" tIns="0" rIns="0" bIns="0" rtlCol="0" anchor="t" anchorCtr="0">
            <a:spAutoFit/>
          </a:bodyPr>
          <a:lstStyle>
            <a:lvl1pPr>
              <a:defRPr lang="en-US" sz="5333" baseline="0" dirty="0">
                <a:solidFill>
                  <a:schemeClr val="tx1"/>
                </a:solidFill>
              </a:defRPr>
            </a:lvl1pPr>
          </a:lstStyle>
          <a:p>
            <a:pPr lvl="0"/>
            <a:r>
              <a:rPr lang="en-US"/>
              <a:t>Single column with text</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grpSp>
        <p:nvGrpSpPr>
          <p:cNvPr id="9" name="Group 8"/>
          <p:cNvGrpSpPr/>
          <p:nvPr userDrawn="1"/>
        </p:nvGrpSpPr>
        <p:grpSpPr>
          <a:xfrm>
            <a:off x="11504759" y="988423"/>
            <a:ext cx="0" cy="5120640"/>
            <a:chOff x="4159306" y="279"/>
            <a:chExt cx="0" cy="5130936"/>
          </a:xfrm>
        </p:grpSpPr>
        <p:cxnSp>
          <p:nvCxnSpPr>
            <p:cNvPr id="10" name="Straight Connector 9"/>
            <p:cNvCxnSpPr/>
            <p:nvPr userDrawn="1"/>
          </p:nvCxnSpPr>
          <p:spPr>
            <a:xfrm>
              <a:off x="4159306" y="1336455"/>
              <a:ext cx="0" cy="379476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159306" y="776611"/>
              <a:ext cx="0" cy="475488"/>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159306" y="454512"/>
              <a:ext cx="0" cy="23774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159306" y="251285"/>
              <a:ext cx="0" cy="11887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4159306" y="112066"/>
              <a:ext cx="0" cy="5486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159306" y="279"/>
              <a:ext cx="0" cy="2743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grpSp>
      <p:sp>
        <p:nvSpPr>
          <p:cNvPr id="19" name="Footer Placeholder 3">
            <a:extLst>
              <a:ext uri="{FF2B5EF4-FFF2-40B4-BE49-F238E27FC236}">
                <a16:creationId xmlns:a16="http://schemas.microsoft.com/office/drawing/2014/main" id="{0CD21A27-8849-41AC-B0CA-10BA7A284E47}"/>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pic>
        <p:nvPicPr>
          <p:cNvPr id="20" name="Picture 19">
            <a:extLst>
              <a:ext uri="{FF2B5EF4-FFF2-40B4-BE49-F238E27FC236}">
                <a16:creationId xmlns:a16="http://schemas.microsoft.com/office/drawing/2014/main" id="{A2E136F0-676E-4B61-9ED3-84EE18ACAB45}"/>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956801" y="268003"/>
            <a:ext cx="1542473" cy="314151"/>
          </a:xfrm>
          <a:prstGeom prst="rect">
            <a:avLst/>
          </a:prstGeom>
        </p:spPr>
      </p:pic>
      <p:sp>
        <p:nvSpPr>
          <p:cNvPr id="21" name="Rectangle 20">
            <a:extLst>
              <a:ext uri="{FF2B5EF4-FFF2-40B4-BE49-F238E27FC236}">
                <a16:creationId xmlns:a16="http://schemas.microsoft.com/office/drawing/2014/main" id="{D7A5E92F-8B76-44FC-A0B2-5624537A4749}"/>
              </a:ext>
            </a:extLst>
          </p:cNvPr>
          <p:cNvSpPr/>
          <p:nvPr userDrawn="1"/>
        </p:nvSpPr>
        <p:spPr>
          <a:xfrm>
            <a:off x="1119433" y="6192308"/>
            <a:ext cx="3844322" cy="523028"/>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hlinkClick r:id="rId4"/>
              </a:rPr>
              <a:t>Optimization Notice</a:t>
            </a:r>
            <a:endParaRPr lang="en-US" sz="933">
              <a:solidFill>
                <a:schemeClr val="tx1"/>
              </a:solidFill>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rPr>
              <a:t>Copyright ©  2020, Intel Corporation. All rights reserved. </a:t>
            </a:r>
            <a:br>
              <a:rPr lang="en-US" sz="933">
                <a:solidFill>
                  <a:schemeClr val="tx1"/>
                </a:solidFill>
              </a:rPr>
            </a:br>
            <a:r>
              <a:rPr lang="en-US" sz="933">
                <a:solidFill>
                  <a:schemeClr val="tx1"/>
                </a:solidFill>
              </a:rPr>
              <a:t>*Other names and brands may be claimed as the property of others.</a:t>
            </a:r>
          </a:p>
        </p:txBody>
      </p:sp>
    </p:spTree>
    <p:extLst>
      <p:ext uri="{BB962C8B-B14F-4D97-AF65-F5344CB8AC3E}">
        <p14:creationId xmlns:p14="http://schemas.microsoft.com/office/powerpoint/2010/main" val="101973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607484" y="2023873"/>
            <a:ext cx="10970683" cy="4567767"/>
          </a:xfrm>
        </p:spPr>
        <p:txBody>
          <a:bodyPr/>
          <a:lstStyle>
            <a:lvl1pPr>
              <a:defRPr sz="2133">
                <a:solidFill>
                  <a:srgbClr val="0071C5"/>
                </a:solidFill>
              </a:defRPr>
            </a:lvl1pPr>
            <a:lvl2pPr>
              <a:defRPr sz="1867">
                <a:solidFill>
                  <a:schemeClr val="tx2"/>
                </a:solidFill>
              </a:defRPr>
            </a:lvl2pPr>
            <a:lvl3pPr>
              <a:defRPr sz="1867">
                <a:solidFill>
                  <a:schemeClr val="tx2"/>
                </a:solidFill>
              </a:defRPr>
            </a:lvl3pPr>
            <a:lvl4pPr>
              <a:defRPr sz="1600">
                <a:solidFill>
                  <a:schemeClr val="tx2"/>
                </a:solidFill>
              </a:defRPr>
            </a:lvl4pPr>
            <a:lvl5pPr>
              <a:defRPr sz="1400">
                <a:solidFill>
                  <a:schemeClr val="tx2"/>
                </a:solidFill>
              </a:defRPr>
            </a:lvl5p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12"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3" name="Picture 12"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5"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
        <p:nvSpPr>
          <p:cNvPr id="8" name="Slide Number Placeholder 10">
            <a:extLst>
              <a:ext uri="{FF2B5EF4-FFF2-40B4-BE49-F238E27FC236}">
                <a16:creationId xmlns:a16="http://schemas.microsoft.com/office/drawing/2014/main" id="{5E30F09D-3744-D54B-B1DF-00208CD815E3}"/>
              </a:ext>
            </a:extLst>
          </p:cNvPr>
          <p:cNvSpPr>
            <a:spLocks noGrp="1"/>
          </p:cNvSpPr>
          <p:nvPr>
            <p:ph type="sldNum" sz="quarter" idx="12"/>
          </p:nvPr>
        </p:nvSpPr>
        <p:spPr>
          <a:xfrm>
            <a:off x="8739068" y="6286744"/>
            <a:ext cx="2844800" cy="365125"/>
          </a:xfr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225569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10"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3"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Tree>
    <p:extLst>
      <p:ext uri="{BB962C8B-B14F-4D97-AF65-F5344CB8AC3E}">
        <p14:creationId xmlns:p14="http://schemas.microsoft.com/office/powerpoint/2010/main" val="323659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8"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9" name="Picture 8"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Tree>
    <p:extLst>
      <p:ext uri="{BB962C8B-B14F-4D97-AF65-F5344CB8AC3E}">
        <p14:creationId xmlns:p14="http://schemas.microsoft.com/office/powerpoint/2010/main" val="344826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83" y="1094128"/>
            <a:ext cx="10974916" cy="852064"/>
          </a:xfrm>
          <a:prstGeom prst="rect">
            <a:avLst/>
          </a:prstGeom>
        </p:spPr>
        <p:txBody>
          <a:bodyPr vert="horz" lIns="0" tIns="0" rIns="0" bIns="0" rtlCol="0" anchor="t" anchorCtr="0">
            <a:noAutofit/>
          </a:bodyPr>
          <a:lstStyle/>
          <a:p>
            <a:r>
              <a:rPr lang="en-US"/>
              <a:t>48pt Intel Clear pro bold Headline</a:t>
            </a:r>
          </a:p>
        </p:txBody>
      </p:sp>
      <p:sp>
        <p:nvSpPr>
          <p:cNvPr id="3" name="Text Placeholder 2"/>
          <p:cNvSpPr>
            <a:spLocks noGrp="1"/>
          </p:cNvSpPr>
          <p:nvPr>
            <p:ph type="body" idx="1"/>
          </p:nvPr>
        </p:nvSpPr>
        <p:spPr>
          <a:xfrm>
            <a:off x="607484" y="2028989"/>
            <a:ext cx="10970683" cy="4567767"/>
          </a:xfrm>
          <a:prstGeom prst="rect">
            <a:avLst/>
          </a:prstGeom>
        </p:spPr>
        <p:txBody>
          <a:bodyPr vert="horz" lIns="0" tIns="0" rIns="0" bIns="0" rtlCol="0">
            <a:noAutofit/>
          </a:body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6" name="Slide Number Placeholder 5"/>
          <p:cNvSpPr>
            <a:spLocks noGrp="1"/>
          </p:cNvSpPr>
          <p:nvPr>
            <p:ph type="sldNum" sz="quarter" idx="4"/>
          </p:nvPr>
        </p:nvSpPr>
        <p:spPr>
          <a:xfrm>
            <a:off x="8739068" y="6286744"/>
            <a:ext cx="2844800" cy="365125"/>
          </a:xfrm>
          <a:prstGeom prst="rect">
            <a:avLst/>
          </a:prstGeom>
        </p:spPr>
        <p:txBody>
          <a:bodyPr vert="horz" lIns="0" tIns="0" rIns="0" bIns="0" rtlCol="0" anchor="ctr"/>
          <a:lstStyle>
            <a:lvl1pPr algn="r">
              <a:defRPr sz="1067">
                <a:solidFill>
                  <a:srgbClr val="000000"/>
                </a:solidFill>
                <a:latin typeface="+mn-lt"/>
                <a:cs typeface="Intel Clear"/>
              </a:defRPr>
            </a:lvl1pPr>
          </a:lstStyle>
          <a:p>
            <a:fld id="{EE2556C5-CE8C-6547-B838-EA80C61A4AF7}" type="slidenum">
              <a:rPr lang="en-US" smtClean="0"/>
              <a:pPr/>
              <a:t>‹#›</a:t>
            </a:fld>
            <a:endParaRPr lang="en-US"/>
          </a:p>
        </p:txBody>
      </p:sp>
      <p:pic>
        <p:nvPicPr>
          <p:cNvPr id="13" name="Picture 2" descr="\\.psf\Home\Desktop\Intel.png"/>
          <p:cNvPicPr>
            <a:picLocks noChangeAspect="1" noChangeArrowheads="1"/>
          </p:cNvPicPr>
          <p:nvPr userDrawn="1"/>
        </p:nvPicPr>
        <p:blipFill>
          <a:blip r:embed="rId33"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Footer Placeholder 3">
            <a:extLst>
              <a:ext uri="{FF2B5EF4-FFF2-40B4-BE49-F238E27FC236}">
                <a16:creationId xmlns:a16="http://schemas.microsoft.com/office/drawing/2014/main" id="{88865EBC-ED64-4645-A86C-F3B6CACAE6B3}"/>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spTree>
    <p:extLst>
      <p:ext uri="{BB962C8B-B14F-4D97-AF65-F5344CB8AC3E}">
        <p14:creationId xmlns:p14="http://schemas.microsoft.com/office/powerpoint/2010/main" val="37978583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09585" rtl="0" eaLnBrk="1" latinLnBrk="0" hangingPunct="1">
        <a:lnSpc>
          <a:spcPct val="75000"/>
        </a:lnSpc>
        <a:spcBef>
          <a:spcPct val="0"/>
        </a:spcBef>
        <a:buNone/>
        <a:defRPr sz="6400" b="0" i="0" kern="1200" cap="all" spc="0" normalizeH="0" baseline="0">
          <a:solidFill>
            <a:schemeClr val="tx1"/>
          </a:solidFill>
          <a:latin typeface="+mj-lt"/>
          <a:ea typeface="Intel Clear"/>
          <a:cs typeface="Intel Clear Pro Bold"/>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133"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1867" kern="1200" baseline="0">
          <a:solidFill>
            <a:schemeClr val="tx2"/>
          </a:solidFill>
          <a:latin typeface="+mn-lt"/>
          <a:ea typeface="+mn-ea"/>
          <a:cs typeface="Intel Clear" panose="020B0604020203020204" pitchFamily="34" charset="0"/>
        </a:defRPr>
      </a:lvl2pPr>
      <a:lvl3pPr marL="607469" indent="-224361" algn="l" defTabSz="609585" rtl="0" eaLnBrk="1" latinLnBrk="0" hangingPunct="1">
        <a:spcBef>
          <a:spcPts val="1067"/>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3pPr>
      <a:lvl4pPr marL="918610" indent="-232828" algn="l" defTabSz="609585"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221287" indent="-222245" algn="l" defTabSz="609585" rtl="0" eaLnBrk="1" latinLnBrk="0" hangingPunct="1">
        <a:spcBef>
          <a:spcPct val="200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file:///D:\vehicle-license-plate-detection-barrier-0007\description\vehicle-license-plate-detection-barrier-0007.html"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file:///D:\license-plate-recognition-barrier-0001\description\license-plate-recognition-barrier-0001.html" TargetMode="External"/><Relationship Id="rId4" Type="http://schemas.openxmlformats.org/officeDocument/2006/relationships/hyperlink" Target="file:///D:\vehicle-attributes-recognition-barrier-0010\description\vehicle-attributes-recognition-barrier-0010.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Models in One </a:t>
            </a:r>
            <a:r>
              <a:rPr lang="en-US" altLang="zh-CN" dirty="0"/>
              <a:t>A</a:t>
            </a:r>
            <a:r>
              <a:rPr lang="en-US" dirty="0"/>
              <a:t>pplication</a:t>
            </a:r>
            <a:br>
              <a:rPr lang="en-US" dirty="0"/>
            </a:br>
            <a:r>
              <a:rPr lang="en-US" dirty="0"/>
              <a:t>Security barrier demo</a:t>
            </a:r>
          </a:p>
        </p:txBody>
      </p:sp>
    </p:spTree>
    <p:extLst>
      <p:ext uri="{BB962C8B-B14F-4D97-AF65-F5344CB8AC3E}">
        <p14:creationId xmlns:p14="http://schemas.microsoft.com/office/powerpoint/2010/main" val="213745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prstClr val="white"/>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3" name="Title 2"/>
          <p:cNvSpPr>
            <a:spLocks noGrp="1"/>
          </p:cNvSpPr>
          <p:nvPr>
            <p:ph type="title"/>
          </p:nvPr>
        </p:nvSpPr>
        <p:spPr>
          <a:xfrm>
            <a:off x="215597" y="750993"/>
            <a:ext cx="11976403" cy="1158240"/>
          </a:xfrm>
        </p:spPr>
        <p:txBody>
          <a:bodyPr/>
          <a:lstStyle/>
          <a:p>
            <a:r>
              <a:rPr lang="en-US" sz="3867" dirty="0">
                <a:solidFill>
                  <a:schemeClr val="tx2"/>
                </a:solidFill>
              </a:rPr>
              <a:t>Video Analytics in </a:t>
            </a:r>
            <a:r>
              <a:rPr lang="en-US" sz="3867" kern="0" dirty="0">
                <a:ea typeface="Intel Clear Pro" panose="020B0804020202060201" pitchFamily="34" charset="0"/>
                <a:cs typeface="Intel Clear Pro" panose="020B0804020202060201" pitchFamily="34" charset="0"/>
              </a:rPr>
              <a:t>Intel® Distribution of </a:t>
            </a:r>
            <a:r>
              <a:rPr lang="en-US" sz="3867" dirty="0" err="1">
                <a:solidFill>
                  <a:schemeClr val="tx2"/>
                </a:solidFill>
              </a:rPr>
              <a:t>OpenVINO</a:t>
            </a:r>
            <a:r>
              <a:rPr lang="en-US" sz="3867" dirty="0">
                <a:solidFill>
                  <a:schemeClr val="tx2"/>
                </a:solidFill>
              </a:rPr>
              <a:t>™ Toolkit</a:t>
            </a:r>
            <a:br>
              <a:rPr lang="en-US" dirty="0">
                <a:solidFill>
                  <a:schemeClr val="tx2"/>
                </a:solidFill>
              </a:rPr>
            </a:br>
            <a:endParaRPr lang="en-US" dirty="0"/>
          </a:p>
        </p:txBody>
      </p:sp>
      <p:graphicFrame>
        <p:nvGraphicFramePr>
          <p:cNvPr id="5" name="Table 4"/>
          <p:cNvGraphicFramePr>
            <a:graphicFrameLocks noGrp="1"/>
          </p:cNvGraphicFramePr>
          <p:nvPr/>
        </p:nvGraphicFramePr>
        <p:xfrm>
          <a:off x="571360" y="1594291"/>
          <a:ext cx="10972801" cy="4392544"/>
        </p:xfrm>
        <a:graphic>
          <a:graphicData uri="http://schemas.openxmlformats.org/drawingml/2006/table">
            <a:tbl>
              <a:tblPr firstRow="1" firstCol="1" bandRow="1">
                <a:tableStyleId>{0660B408-B3CF-4A94-85FC-2B1E0A45F4A2}</a:tableStyleId>
              </a:tblPr>
              <a:tblGrid>
                <a:gridCol w="4058704">
                  <a:extLst>
                    <a:ext uri="{9D8B030D-6E8A-4147-A177-3AD203B41FA5}">
                      <a16:colId xmlns:a16="http://schemas.microsoft.com/office/drawing/2014/main" val="20000"/>
                    </a:ext>
                  </a:extLst>
                </a:gridCol>
                <a:gridCol w="2540640">
                  <a:extLst>
                    <a:ext uri="{9D8B030D-6E8A-4147-A177-3AD203B41FA5}">
                      <a16:colId xmlns:a16="http://schemas.microsoft.com/office/drawing/2014/main" val="20001"/>
                    </a:ext>
                  </a:extLst>
                </a:gridCol>
                <a:gridCol w="4373457">
                  <a:extLst>
                    <a:ext uri="{9D8B030D-6E8A-4147-A177-3AD203B41FA5}">
                      <a16:colId xmlns:a16="http://schemas.microsoft.com/office/drawing/2014/main" val="20002"/>
                    </a:ext>
                  </a:extLst>
                </a:gridCol>
              </a:tblGrid>
              <a:tr h="423904">
                <a:tc>
                  <a:txBody>
                    <a:bodyPr/>
                    <a:lstStyle/>
                    <a:p>
                      <a:pPr marL="0" marR="0" algn="ctr">
                        <a:lnSpc>
                          <a:spcPct val="107000"/>
                        </a:lnSpc>
                        <a:spcBef>
                          <a:spcPts val="0"/>
                        </a:spcBef>
                        <a:spcAft>
                          <a:spcPts val="0"/>
                        </a:spcAft>
                      </a:pPr>
                      <a:r>
                        <a:rPr lang="en-US" sz="2700" dirty="0">
                          <a:effectLst/>
                        </a:rPr>
                        <a:t>Topology</a:t>
                      </a:r>
                      <a:endParaRPr lang="en-US" sz="2700" dirty="0">
                        <a:effectLst/>
                        <a:latin typeface="Calibri" panose="020F0502020204030204" pitchFamily="34" charset="0"/>
                        <a:ea typeface="Calibri" panose="020F0502020204030204" pitchFamily="34" charset="0"/>
                        <a:cs typeface="Arial" panose="020B0604020202020204" pitchFamily="34" charset="0"/>
                      </a:endParaRPr>
                    </a:p>
                  </a:txBody>
                  <a:tcPr marL="97536" marR="2825" marT="2825" marB="2825" anchor="ctr"/>
                </a:tc>
                <a:tc>
                  <a:txBody>
                    <a:bodyPr/>
                    <a:lstStyle/>
                    <a:p>
                      <a:pPr marL="0" marR="0" algn="ctr">
                        <a:lnSpc>
                          <a:spcPct val="107000"/>
                        </a:lnSpc>
                        <a:spcBef>
                          <a:spcPts val="0"/>
                        </a:spcBef>
                        <a:spcAft>
                          <a:spcPts val="0"/>
                        </a:spcAft>
                      </a:pPr>
                      <a:r>
                        <a:rPr lang="en-US" sz="2700" dirty="0">
                          <a:effectLst/>
                        </a:rPr>
                        <a:t>Type</a:t>
                      </a:r>
                      <a:endParaRPr lang="en-US" sz="2700" dirty="0">
                        <a:effectLst/>
                        <a:latin typeface="Calibri" panose="020F0502020204030204" pitchFamily="34" charset="0"/>
                        <a:ea typeface="Calibri" panose="020F0502020204030204" pitchFamily="34" charset="0"/>
                        <a:cs typeface="Arial" panose="020B0604020202020204" pitchFamily="34" charset="0"/>
                      </a:endParaRPr>
                    </a:p>
                  </a:txBody>
                  <a:tcPr marL="97536" marR="2825" marT="2825" marB="2825" anchor="ctr"/>
                </a:tc>
                <a:tc>
                  <a:txBody>
                    <a:bodyPr/>
                    <a:lstStyle/>
                    <a:p>
                      <a:pPr marL="0" marR="0" algn="ctr">
                        <a:lnSpc>
                          <a:spcPct val="107000"/>
                        </a:lnSpc>
                        <a:spcBef>
                          <a:spcPts val="0"/>
                        </a:spcBef>
                        <a:spcAft>
                          <a:spcPts val="0"/>
                        </a:spcAft>
                      </a:pPr>
                      <a:r>
                        <a:rPr lang="en-US" sz="2700" dirty="0">
                          <a:effectLst/>
                        </a:rPr>
                        <a:t>Description</a:t>
                      </a:r>
                      <a:endParaRPr lang="en-US" sz="2700" dirty="0">
                        <a:effectLst/>
                        <a:latin typeface="Calibri" panose="020F0502020204030204" pitchFamily="34" charset="0"/>
                        <a:ea typeface="Calibri" panose="020F0502020204030204" pitchFamily="34" charset="0"/>
                        <a:cs typeface="Arial" panose="020B0604020202020204" pitchFamily="34" charset="0"/>
                      </a:endParaRPr>
                    </a:p>
                  </a:txBody>
                  <a:tcPr marL="97536" marR="2825" marT="2825" marB="2825" anchor="ctr"/>
                </a:tc>
                <a:extLst>
                  <a:ext uri="{0D108BD9-81ED-4DB2-BD59-A6C34878D82A}">
                    <a16:rowId xmlns:a16="http://schemas.microsoft.com/office/drawing/2014/main" val="10000"/>
                  </a:ext>
                </a:extLst>
              </a:tr>
              <a:tr h="1310195">
                <a:tc>
                  <a:txBody>
                    <a:bodyPr/>
                    <a:lstStyle/>
                    <a:p>
                      <a:pPr marL="0" marR="0" algn="l" defTabSz="457200" rtl="0" eaLnBrk="1" fontAlgn="ctr" latinLnBrk="0" hangingPunct="1">
                        <a:lnSpc>
                          <a:spcPct val="107000"/>
                        </a:lnSpc>
                        <a:spcBef>
                          <a:spcPts val="0"/>
                        </a:spcBef>
                        <a:spcAft>
                          <a:spcPts val="0"/>
                        </a:spcAft>
                      </a:pPr>
                      <a:r>
                        <a:rPr lang="en-US" sz="2700" u="none" strike="noStrike" kern="1200" dirty="0">
                          <a:effectLst/>
                          <a:hlinkClick r:id="rId3"/>
                        </a:rPr>
                        <a:t>vehicle-license-plate-detection-barrier-0007</a:t>
                      </a:r>
                      <a:endParaRPr lang="en-US" sz="2700" u="none" strike="noStrike" kern="1200" dirty="0">
                        <a:solidFill>
                          <a:schemeClr val="dk1"/>
                        </a:solidFill>
                        <a:effectLst/>
                        <a:latin typeface="+mn-lt"/>
                        <a:ea typeface="+mn-ea"/>
                        <a:cs typeface="+mn-cs"/>
                      </a:endParaRPr>
                    </a:p>
                  </a:txBody>
                  <a:tcPr marL="97536" marR="2825" marT="2825" marB="2825" anchor="ctr"/>
                </a:tc>
                <a:tc>
                  <a:txBody>
                    <a:bodyPr/>
                    <a:lstStyle/>
                    <a:p>
                      <a:pPr marL="0" marR="0" algn="l" defTabSz="609585" rtl="0" eaLnBrk="1" latinLnBrk="0" hangingPunct="1">
                        <a:lnSpc>
                          <a:spcPct val="107000"/>
                        </a:lnSpc>
                        <a:spcBef>
                          <a:spcPts val="0"/>
                        </a:spcBef>
                        <a:spcAft>
                          <a:spcPts val="0"/>
                        </a:spcAft>
                      </a:pPr>
                      <a:r>
                        <a:rPr lang="en-US" sz="2400" kern="1200" dirty="0">
                          <a:solidFill>
                            <a:schemeClr val="dk1"/>
                          </a:solidFill>
                          <a:effectLst/>
                          <a:latin typeface="+mn-lt"/>
                          <a:ea typeface="+mn-ea"/>
                          <a:cs typeface="+mn-cs"/>
                        </a:rPr>
                        <a:t>detection</a:t>
                      </a:r>
                    </a:p>
                  </a:txBody>
                  <a:tcPr marL="97536" marR="2825" marT="2825" marB="2825" anchor="ctr"/>
                </a:tc>
                <a:tc>
                  <a:txBody>
                    <a:bodyPr/>
                    <a:lstStyle/>
                    <a:p>
                      <a:pPr marL="0" marR="0">
                        <a:lnSpc>
                          <a:spcPct val="107000"/>
                        </a:lnSpc>
                        <a:spcBef>
                          <a:spcPts val="0"/>
                        </a:spcBef>
                        <a:spcAft>
                          <a:spcPts val="0"/>
                        </a:spcAft>
                      </a:pPr>
                      <a:r>
                        <a:rPr lang="en-US" sz="2700" dirty="0">
                          <a:effectLst/>
                        </a:rPr>
                        <a:t>Multiclass (vehicle, license plates) detector based on RESNET* 10 plus SSD.</a:t>
                      </a:r>
                      <a:endParaRPr lang="en-US" sz="2700" dirty="0">
                        <a:effectLst/>
                        <a:latin typeface="Calibri" panose="020F0502020204030204" pitchFamily="34" charset="0"/>
                        <a:ea typeface="Calibri" panose="020F0502020204030204" pitchFamily="34" charset="0"/>
                        <a:cs typeface="Arial" panose="020B0604020202020204" pitchFamily="34" charset="0"/>
                      </a:endParaRPr>
                    </a:p>
                  </a:txBody>
                  <a:tcPr marL="97536" marR="2825" marT="2825" marB="2825" anchor="ctr"/>
                </a:tc>
                <a:extLst>
                  <a:ext uri="{0D108BD9-81ED-4DB2-BD59-A6C34878D82A}">
                    <a16:rowId xmlns:a16="http://schemas.microsoft.com/office/drawing/2014/main" val="1986248821"/>
                  </a:ext>
                </a:extLst>
              </a:tr>
              <a:tr h="1310195">
                <a:tc>
                  <a:txBody>
                    <a:bodyPr/>
                    <a:lstStyle/>
                    <a:p>
                      <a:pPr marL="0" marR="0" algn="l" defTabSz="457200" rtl="0" eaLnBrk="1" fontAlgn="ctr" latinLnBrk="0" hangingPunct="1">
                        <a:lnSpc>
                          <a:spcPct val="107000"/>
                        </a:lnSpc>
                        <a:spcBef>
                          <a:spcPts val="0"/>
                        </a:spcBef>
                        <a:spcAft>
                          <a:spcPts val="0"/>
                        </a:spcAft>
                      </a:pPr>
                      <a:r>
                        <a:rPr lang="en-US" sz="2700" u="none" strike="noStrike" kern="1200" dirty="0">
                          <a:effectLst/>
                          <a:hlinkClick r:id="rId4"/>
                        </a:rPr>
                        <a:t>vehicle-attributes-recognition-barrier-0010</a:t>
                      </a:r>
                      <a:endParaRPr lang="en-US" sz="2700" u="none" strike="noStrike" kern="1200" dirty="0">
                        <a:solidFill>
                          <a:schemeClr val="dk1"/>
                        </a:solidFill>
                        <a:effectLst/>
                        <a:latin typeface="+mn-lt"/>
                        <a:ea typeface="+mn-ea"/>
                        <a:cs typeface="+mn-cs"/>
                      </a:endParaRPr>
                    </a:p>
                  </a:txBody>
                  <a:tcPr marL="97536" marR="2825" marT="2825" marB="2825" anchor="ctr"/>
                </a:tc>
                <a:tc>
                  <a:txBody>
                    <a:bodyPr/>
                    <a:lstStyle/>
                    <a:p>
                      <a:pPr marL="0" marR="0">
                        <a:lnSpc>
                          <a:spcPct val="107000"/>
                        </a:lnSpc>
                        <a:spcBef>
                          <a:spcPts val="0"/>
                        </a:spcBef>
                        <a:spcAft>
                          <a:spcPts val="0"/>
                        </a:spcAft>
                      </a:pPr>
                      <a:r>
                        <a:rPr lang="en-US" sz="2400" dirty="0">
                          <a:effectLst/>
                        </a:rPr>
                        <a:t>object_attributes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97536" marR="2825" marT="2825" marB="2825" anchor="ctr"/>
                </a:tc>
                <a:tc>
                  <a:txBody>
                    <a:bodyPr/>
                    <a:lstStyle/>
                    <a:p>
                      <a:pPr marL="0" marR="0">
                        <a:lnSpc>
                          <a:spcPct val="107000"/>
                        </a:lnSpc>
                        <a:spcBef>
                          <a:spcPts val="0"/>
                        </a:spcBef>
                        <a:spcAft>
                          <a:spcPts val="0"/>
                        </a:spcAft>
                      </a:pPr>
                      <a:r>
                        <a:rPr lang="en-US" sz="2700" dirty="0">
                          <a:effectLst/>
                        </a:rPr>
                        <a:t>Vehicle attributes recognition with modified RESNET 10 backbone.</a:t>
                      </a:r>
                      <a:endParaRPr lang="en-US" sz="2700" dirty="0">
                        <a:effectLst/>
                        <a:latin typeface="Calibri" panose="020F0502020204030204" pitchFamily="34" charset="0"/>
                        <a:ea typeface="Calibri" panose="020F0502020204030204" pitchFamily="34" charset="0"/>
                        <a:cs typeface="Arial" panose="020B0604020202020204" pitchFamily="34" charset="0"/>
                      </a:endParaRPr>
                    </a:p>
                  </a:txBody>
                  <a:tcPr marL="97536" marR="2825" marT="2825" marB="2825" anchor="ctr"/>
                </a:tc>
                <a:extLst>
                  <a:ext uri="{0D108BD9-81ED-4DB2-BD59-A6C34878D82A}">
                    <a16:rowId xmlns:a16="http://schemas.microsoft.com/office/drawing/2014/main" val="903768965"/>
                  </a:ext>
                </a:extLst>
              </a:tr>
              <a:tr h="1310195">
                <a:tc>
                  <a:txBody>
                    <a:bodyPr/>
                    <a:lstStyle/>
                    <a:p>
                      <a:pPr marL="0" marR="0" algn="l" defTabSz="457200" rtl="0" eaLnBrk="1" fontAlgn="ctr" latinLnBrk="0" hangingPunct="1">
                        <a:lnSpc>
                          <a:spcPct val="107000"/>
                        </a:lnSpc>
                        <a:spcBef>
                          <a:spcPts val="0"/>
                        </a:spcBef>
                        <a:spcAft>
                          <a:spcPts val="0"/>
                        </a:spcAft>
                      </a:pPr>
                      <a:r>
                        <a:rPr lang="en-US" sz="2700" u="none" strike="noStrike" kern="1200" dirty="0">
                          <a:effectLst/>
                          <a:hlinkClick r:id="rId5"/>
                        </a:rPr>
                        <a:t>license-plate-recognition-barrier-0001</a:t>
                      </a:r>
                      <a:endParaRPr lang="en-US" sz="2700" u="none" strike="noStrike" kern="1200" dirty="0">
                        <a:solidFill>
                          <a:schemeClr val="dk1"/>
                        </a:solidFill>
                        <a:effectLst/>
                        <a:latin typeface="+mn-lt"/>
                        <a:ea typeface="+mn-ea"/>
                        <a:cs typeface="+mn-cs"/>
                      </a:endParaRPr>
                    </a:p>
                  </a:txBody>
                  <a:tcPr marL="97536" marR="2825" marT="2825" marB="2825" anchor="ctr"/>
                </a:tc>
                <a:tc>
                  <a:txBody>
                    <a:bodyPr/>
                    <a:lstStyle/>
                    <a:p>
                      <a:pPr marL="0" marR="0">
                        <a:lnSpc>
                          <a:spcPct val="107000"/>
                        </a:lnSpc>
                        <a:spcBef>
                          <a:spcPts val="0"/>
                        </a:spcBef>
                        <a:spcAft>
                          <a:spcPts val="0"/>
                        </a:spcAft>
                      </a:pPr>
                      <a:r>
                        <a:rPr lang="en-US" sz="2400" kern="1200" dirty="0">
                          <a:solidFill>
                            <a:schemeClr val="dk1"/>
                          </a:solidFill>
                          <a:effectLst/>
                          <a:latin typeface="+mn-lt"/>
                          <a:ea typeface="+mn-ea"/>
                          <a:cs typeface="+mn-cs"/>
                        </a:rPr>
                        <a:t>ocr</a:t>
                      </a:r>
                    </a:p>
                  </a:txBody>
                  <a:tcPr marL="97536" marR="2825" marT="2825" marB="2825" anchor="ctr"/>
                </a:tc>
                <a:tc>
                  <a:txBody>
                    <a:bodyPr/>
                    <a:lstStyle/>
                    <a:p>
                      <a:pPr marL="0" marR="0">
                        <a:lnSpc>
                          <a:spcPct val="107000"/>
                        </a:lnSpc>
                        <a:spcBef>
                          <a:spcPts val="0"/>
                        </a:spcBef>
                        <a:spcAft>
                          <a:spcPts val="0"/>
                        </a:spcAft>
                      </a:pPr>
                      <a:r>
                        <a:rPr lang="en-US" sz="2700" dirty="0">
                          <a:effectLst/>
                        </a:rPr>
                        <a:t>Chinese license plate recognition.</a:t>
                      </a:r>
                      <a:endParaRPr lang="en-US" sz="2700" dirty="0">
                        <a:effectLst/>
                        <a:latin typeface="Calibri" panose="020F0502020204030204" pitchFamily="34" charset="0"/>
                        <a:ea typeface="Calibri" panose="020F0502020204030204" pitchFamily="34" charset="0"/>
                        <a:cs typeface="Arial" panose="020B0604020202020204" pitchFamily="34" charset="0"/>
                      </a:endParaRPr>
                    </a:p>
                  </a:txBody>
                  <a:tcPr marL="97536" marR="2825" marT="2825" marB="28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279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609601" y="1864750"/>
            <a:ext cx="10970683" cy="4567767"/>
          </a:xfrm>
        </p:spPr>
        <p:txBody>
          <a:bodyPr/>
          <a:lstStyle/>
          <a:p>
            <a:pPr defTabSz="1219170" eaLnBrk="0" fontAlgn="base" hangingPunct="0">
              <a:spcBef>
                <a:spcPct val="0"/>
              </a:spcBef>
              <a:spcAft>
                <a:spcPct val="0"/>
              </a:spcAft>
              <a:defRPr/>
            </a:pPr>
            <a:r>
              <a:rPr lang="en-US" altLang="zh-CN" sz="2933" dirty="0">
                <a:solidFill>
                  <a:schemeClr val="accent1"/>
                </a:solidFill>
                <a:ea typeface="Noto Sans CJK SC Regular" charset="0"/>
                <a:cs typeface="FreeSans" charset="0"/>
              </a:rPr>
              <a:t>RESNET* 10 plus SSD-based vehicle and (Chinese) license plate detector for "Barrier" use case.</a:t>
            </a:r>
            <a:endParaRPr lang="en-US" altLang="zh-CN" sz="2933" b="1" dirty="0">
              <a:solidFill>
                <a:schemeClr val="accent1"/>
              </a:solidFill>
              <a:ea typeface="Times New Roman" panose="02020603050405020304" pitchFamily="18" charset="0"/>
            </a:endParaRPr>
          </a:p>
          <a:p>
            <a:pPr defTabSz="1219170" eaLnBrk="0" fontAlgn="base" hangingPunct="0">
              <a:spcBef>
                <a:spcPct val="0"/>
              </a:spcBef>
              <a:spcAft>
                <a:spcPct val="0"/>
              </a:spcAft>
              <a:defRPr/>
            </a:pPr>
            <a:endParaRPr lang="en-US" altLang="zh-CN" sz="2667" b="1" dirty="0">
              <a:solidFill>
                <a:schemeClr val="accent1"/>
              </a:solidFill>
              <a:latin typeface="Arial" panose="020B0604020202020204" pitchFamily="34" charset="0"/>
              <a:ea typeface="Times New Roman" panose="02020603050405020304" pitchFamily="18" charset="0"/>
            </a:endParaRPr>
          </a:p>
          <a:p>
            <a:pPr defTabSz="1219170" eaLnBrk="0" fontAlgn="base" hangingPunct="0">
              <a:spcBef>
                <a:spcPct val="0"/>
              </a:spcBef>
              <a:spcAft>
                <a:spcPct val="0"/>
              </a:spcAft>
              <a:defRPr/>
            </a:pPr>
            <a:endParaRPr lang="en-US" altLang="zh-CN" sz="2667" dirty="0">
              <a:solidFill>
                <a:schemeClr val="accent1"/>
              </a:solidFill>
              <a:latin typeface="Arial" panose="020B0604020202020204" pitchFamily="34" charset="0"/>
            </a:endParaRPr>
          </a:p>
          <a:p>
            <a:endParaRPr lang="en-US" dirty="0">
              <a:solidFill>
                <a:schemeClr val="accent1"/>
              </a:solidFill>
            </a:endParaRPr>
          </a:p>
        </p:txBody>
      </p:sp>
      <p:sp>
        <p:nvSpPr>
          <p:cNvPr id="6" name="Title 5"/>
          <p:cNvSpPr>
            <a:spLocks noGrp="1"/>
          </p:cNvSpPr>
          <p:nvPr>
            <p:ph type="title"/>
          </p:nvPr>
        </p:nvSpPr>
        <p:spPr>
          <a:xfrm>
            <a:off x="102824" y="341384"/>
            <a:ext cx="12397648" cy="1158240"/>
          </a:xfrm>
        </p:spPr>
        <p:txBody>
          <a:bodyPr/>
          <a:lstStyle/>
          <a:p>
            <a:pPr lvl="0" fontAlgn="base">
              <a:spcAft>
                <a:spcPct val="0"/>
              </a:spcAft>
              <a:defRPr/>
            </a:pPr>
            <a:r>
              <a:rPr lang="en-US" altLang="en-US" sz="4800" dirty="0">
                <a:solidFill>
                  <a:schemeClr val="tx2"/>
                </a:solidFill>
              </a:rPr>
              <a:t>vehicle-license-plate-detection-barrier-007</a:t>
            </a:r>
            <a:br>
              <a:rPr lang="en-US" altLang="en-US" sz="4800" dirty="0">
                <a:solidFill>
                  <a:schemeClr val="tx2"/>
                </a:solidFill>
              </a:rPr>
            </a:br>
            <a:r>
              <a:rPr lang="en-US" altLang="en-US" sz="4800" dirty="0">
                <a:solidFill>
                  <a:schemeClr val="tx2"/>
                </a:solidFill>
              </a:rPr>
              <a:t>Use Case/High-Level Description</a:t>
            </a:r>
            <a:br>
              <a:rPr lang="en-US" altLang="en-US" dirty="0">
                <a:solidFill>
                  <a:schemeClr val="tx2"/>
                </a:solidFill>
                <a:ea typeface="Intel Clear"/>
              </a:rPr>
            </a:br>
            <a:endParaRPr lang="en-US" dirty="0"/>
          </a:p>
        </p:txBody>
      </p:sp>
      <p:sp>
        <p:nvSpPr>
          <p:cNvPr id="2" name="Slide Number Placeholder 1"/>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prstClr val="white"/>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pic>
        <p:nvPicPr>
          <p:cNvPr id="11265" name="Image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64027" y="2695523"/>
            <a:ext cx="3657600" cy="35719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01824"/>
            <a:ext cx="29751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br>
              <a:rPr kumimoji="0" lang="en-US" altLang="zh-CN" sz="1600" b="0" i="0" u="none" strike="noStrike" kern="1200" cap="none" spc="0" normalizeH="0" baseline="0" noProof="0" dirty="0">
                <a:ln>
                  <a:noFill/>
                </a:ln>
                <a:solidFill>
                  <a:prstClr val="black"/>
                </a:solidFill>
                <a:effectLst/>
                <a:uLnTx/>
                <a:uFillTx/>
                <a:latin typeface="Liberation Serif"/>
                <a:ea typeface="Noto Sans CJK SC Regular" charset="0"/>
                <a:cs typeface="FreeSans" charset="0"/>
              </a:rPr>
            </a:br>
            <a:r>
              <a:rPr kumimoji="0" lang="en-US" altLang="zh-CN" sz="1600" b="0" i="0" u="none" strike="noStrike" kern="1200" cap="none" spc="0" normalizeH="0" baseline="0" noProof="0" dirty="0">
                <a:ln>
                  <a:noFill/>
                </a:ln>
                <a:solidFill>
                  <a:prstClr val="black"/>
                </a:solidFill>
                <a:effectLst/>
                <a:uLnTx/>
                <a:uFillTx/>
                <a:latin typeface="Liberation Serif"/>
                <a:ea typeface="Noto Sans CJK SC Regular" charset="0"/>
                <a:cs typeface="FreeSans" charset="0"/>
              </a:rPr>
              <a:t> </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8319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pPr defTabSz="1219170" eaLnBrk="0" fontAlgn="base" hangingPunct="0">
              <a:spcBef>
                <a:spcPct val="0"/>
              </a:spcBef>
              <a:spcAft>
                <a:spcPct val="0"/>
              </a:spcAft>
              <a:defRPr/>
            </a:pPr>
            <a:r>
              <a:rPr lang="en-US" altLang="zh-CN" sz="2933" dirty="0">
                <a:solidFill>
                  <a:schemeClr val="accent1"/>
                </a:solidFill>
                <a:ea typeface="Noto Sans CJK SC Regular" charset="0"/>
                <a:cs typeface="FreeSans" charset="0"/>
              </a:rPr>
              <a:t>Vehicle attributes classification algorithm for a traffic analysis scenario.</a:t>
            </a:r>
            <a:endParaRPr lang="en-US" altLang="zh-CN" sz="2933" b="1" dirty="0">
              <a:solidFill>
                <a:schemeClr val="accent1"/>
              </a:solidFill>
              <a:ea typeface="Times New Roman" panose="02020603050405020304" pitchFamily="18" charset="0"/>
            </a:endParaRPr>
          </a:p>
          <a:p>
            <a:pPr defTabSz="1219170" eaLnBrk="0" fontAlgn="base" hangingPunct="0">
              <a:spcBef>
                <a:spcPct val="0"/>
              </a:spcBef>
              <a:spcAft>
                <a:spcPct val="0"/>
              </a:spcAft>
              <a:defRPr/>
            </a:pPr>
            <a:endParaRPr lang="en-US" altLang="zh-CN" b="1" dirty="0">
              <a:solidFill>
                <a:prstClr val="black"/>
              </a:solidFill>
              <a:ea typeface="Times New Roman" panose="02020603050405020304" pitchFamily="18" charset="0"/>
            </a:endParaRPr>
          </a:p>
          <a:p>
            <a:pPr defTabSz="1219170" eaLnBrk="0" fontAlgn="base" hangingPunct="0">
              <a:spcBef>
                <a:spcPct val="0"/>
              </a:spcBef>
              <a:spcAft>
                <a:spcPct val="0"/>
              </a:spcAft>
              <a:defRPr/>
            </a:pPr>
            <a:endParaRPr lang="en-US" altLang="zh-CN" sz="2667" dirty="0">
              <a:solidFill>
                <a:prstClr val="black"/>
              </a:solidFill>
              <a:latin typeface="Arial" panose="020B0604020202020204" pitchFamily="34" charset="0"/>
            </a:endParaRPr>
          </a:p>
          <a:p>
            <a:endParaRPr lang="en-US" dirty="0"/>
          </a:p>
        </p:txBody>
      </p:sp>
      <p:sp>
        <p:nvSpPr>
          <p:cNvPr id="7" name="Title 6"/>
          <p:cNvSpPr>
            <a:spLocks noGrp="1"/>
          </p:cNvSpPr>
          <p:nvPr>
            <p:ph type="title"/>
          </p:nvPr>
        </p:nvSpPr>
        <p:spPr>
          <a:xfrm>
            <a:off x="611717" y="353171"/>
            <a:ext cx="11580284" cy="1158240"/>
          </a:xfrm>
        </p:spPr>
        <p:txBody>
          <a:bodyPr/>
          <a:lstStyle/>
          <a:p>
            <a:pPr lvl="0" fontAlgn="base">
              <a:spcAft>
                <a:spcPct val="0"/>
              </a:spcAft>
              <a:defRPr/>
            </a:pPr>
            <a:r>
              <a:rPr lang="en-US" altLang="en-US" sz="4533" dirty="0">
                <a:solidFill>
                  <a:schemeClr val="tx2"/>
                </a:solidFill>
              </a:rPr>
              <a:t>vehicle-attributes-recognition-barrier-0010</a:t>
            </a:r>
            <a:br>
              <a:rPr lang="en-US" altLang="en-US" sz="4533" dirty="0">
                <a:solidFill>
                  <a:schemeClr val="tx2"/>
                </a:solidFill>
              </a:rPr>
            </a:br>
            <a:r>
              <a:rPr lang="en-US" altLang="en-US" sz="4533" dirty="0">
                <a:solidFill>
                  <a:schemeClr val="tx2"/>
                </a:solidFill>
              </a:rPr>
              <a:t>Use Case/High-Level Description</a:t>
            </a:r>
            <a:br>
              <a:rPr lang="en-US" altLang="en-US" sz="4533" dirty="0">
                <a:solidFill>
                  <a:schemeClr val="tx2"/>
                </a:solidFill>
              </a:rPr>
            </a:br>
            <a:endParaRPr lang="en-US" sz="4533" dirty="0"/>
          </a:p>
        </p:txBody>
      </p:sp>
      <p:sp>
        <p:nvSpPr>
          <p:cNvPr id="2" name="Slide Number Placeholder 1"/>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prstClr val="white"/>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pic>
        <p:nvPicPr>
          <p:cNvPr id="9217" name="Image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51707" y="2534201"/>
            <a:ext cx="2682240" cy="40816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40268"/>
            <a:ext cx="5129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0960" rIns="0" bIns="60960" numCol="1" anchor="ctr" anchorCtr="0" compatLnSpc="1">
            <a:prstTxWarp prst="textNoShape">
              <a:avLst/>
            </a:prstTxWarp>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Liberation Serif"/>
                <a:ea typeface="Noto Sans CJK SC Regular" charset="0"/>
                <a:cs typeface="FreeSans" charset="0"/>
              </a:rPr>
              <a:t> </a:t>
            </a:r>
            <a:endParaRPr kumimoji="0" lang="en-US" altLang="zh-CN" sz="2400" b="1" i="0" u="none" strike="noStrike" kern="1200" cap="none" spc="0" normalizeH="0" baseline="0" noProof="0" dirty="0">
              <a:ln>
                <a:noFill/>
              </a:ln>
              <a:solidFill>
                <a:prstClr val="black"/>
              </a:solidFill>
              <a:effectLst/>
              <a:uLnTx/>
              <a:uFillTx/>
              <a:latin typeface="Intel Clear"/>
              <a:ea typeface="Times New Roman" panose="02020603050405020304" pitchFamily="18" charset="0"/>
              <a:cs typeface="+mn-cs"/>
            </a:endParaRPr>
          </a:p>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6628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609601" y="1717394"/>
            <a:ext cx="10970683" cy="4567767"/>
          </a:xfrm>
        </p:spPr>
        <p:txBody>
          <a:bodyPr/>
          <a:lstStyle/>
          <a:p>
            <a:pPr defTabSz="1219170" eaLnBrk="0" fontAlgn="base" hangingPunct="0">
              <a:spcBef>
                <a:spcPct val="0"/>
              </a:spcBef>
              <a:spcAft>
                <a:spcPct val="0"/>
              </a:spcAft>
              <a:defRPr/>
            </a:pPr>
            <a:r>
              <a:rPr lang="en-US" altLang="zh-CN" sz="2667" dirty="0">
                <a:solidFill>
                  <a:schemeClr val="accent1"/>
                </a:solidFill>
                <a:ea typeface="Noto Sans CJK SC Regular" charset="0"/>
                <a:cs typeface="FreeSans" charset="0"/>
              </a:rPr>
              <a:t>Small-footprint network trained E2E to recognize Chinese license plates in traffic scenarios.</a:t>
            </a:r>
            <a:endParaRPr lang="en-US" altLang="zh-CN" sz="2667" b="1" dirty="0">
              <a:solidFill>
                <a:schemeClr val="accent1"/>
              </a:solidFill>
              <a:ea typeface="Times New Roman" panose="02020603050405020304" pitchFamily="18" charset="0"/>
            </a:endParaRPr>
          </a:p>
          <a:p>
            <a:pPr defTabSz="1219170" eaLnBrk="0" fontAlgn="base" hangingPunct="0">
              <a:spcBef>
                <a:spcPts val="1067"/>
              </a:spcBef>
              <a:spcAft>
                <a:spcPct val="0"/>
              </a:spcAft>
              <a:defRPr/>
            </a:pPr>
            <a:r>
              <a:rPr lang="en-US" altLang="zh-CN" dirty="0">
                <a:solidFill>
                  <a:schemeClr val="tx2"/>
                </a:solidFill>
                <a:ea typeface="Noto Sans CJK SC Regular" charset="0"/>
                <a:cs typeface="FreeSans" charset="0"/>
              </a:rPr>
              <a:t>Note: The license plates in the image are modified from the originals.</a:t>
            </a:r>
            <a:endParaRPr lang="en-US" altLang="zh-CN" dirty="0">
              <a:solidFill>
                <a:schemeClr val="tx2"/>
              </a:solidFill>
            </a:endParaRPr>
          </a:p>
          <a:p>
            <a:pPr defTabSz="1219170" eaLnBrk="0" fontAlgn="base" hangingPunct="0">
              <a:spcBef>
                <a:spcPct val="0"/>
              </a:spcBef>
              <a:spcAft>
                <a:spcPct val="0"/>
              </a:spcAft>
              <a:defRPr/>
            </a:pPr>
            <a:endParaRPr lang="en-US" altLang="zh-CN" sz="2667" dirty="0">
              <a:solidFill>
                <a:schemeClr val="accent1"/>
              </a:solidFill>
              <a:latin typeface="Arial" panose="020B0604020202020204" pitchFamily="34" charset="0"/>
            </a:endParaRPr>
          </a:p>
          <a:p>
            <a:endParaRPr lang="en-US" dirty="0">
              <a:solidFill>
                <a:schemeClr val="accent1"/>
              </a:solidFill>
            </a:endParaRPr>
          </a:p>
        </p:txBody>
      </p:sp>
      <p:sp>
        <p:nvSpPr>
          <p:cNvPr id="6" name="Title 5"/>
          <p:cNvSpPr>
            <a:spLocks noGrp="1"/>
          </p:cNvSpPr>
          <p:nvPr>
            <p:ph type="title"/>
          </p:nvPr>
        </p:nvSpPr>
        <p:spPr>
          <a:xfrm>
            <a:off x="607484" y="279595"/>
            <a:ext cx="10972800" cy="1158240"/>
          </a:xfrm>
        </p:spPr>
        <p:txBody>
          <a:bodyPr/>
          <a:lstStyle/>
          <a:p>
            <a:pPr lvl="0" fontAlgn="base">
              <a:spcAft>
                <a:spcPct val="0"/>
              </a:spcAft>
              <a:defRPr/>
            </a:pPr>
            <a:r>
              <a:rPr lang="en-US" altLang="en-US" sz="4800" dirty="0">
                <a:solidFill>
                  <a:schemeClr val="tx2"/>
                </a:solidFill>
              </a:rPr>
              <a:t>license-plate-recognition-barrier-0001</a:t>
            </a:r>
            <a:br>
              <a:rPr lang="en-US" altLang="en-US" sz="4800" dirty="0">
                <a:solidFill>
                  <a:schemeClr val="tx2"/>
                </a:solidFill>
              </a:rPr>
            </a:br>
            <a:r>
              <a:rPr lang="en-US" altLang="en-US" sz="4800" dirty="0">
                <a:solidFill>
                  <a:schemeClr val="tx2"/>
                </a:solidFill>
              </a:rPr>
              <a:t>Use Case/High-Level Description</a:t>
            </a:r>
            <a:br>
              <a:rPr lang="en-US" altLang="en-US" dirty="0">
                <a:solidFill>
                  <a:schemeClr val="tx2"/>
                </a:solidFill>
                <a:ea typeface="Intel Clear"/>
              </a:rPr>
            </a:br>
            <a:endParaRPr lang="en-US" dirty="0"/>
          </a:p>
        </p:txBody>
      </p:sp>
      <p:sp>
        <p:nvSpPr>
          <p:cNvPr id="2" name="Slide Number Placeholder 1"/>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prstClr val="white"/>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5</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pic>
        <p:nvPicPr>
          <p:cNvPr id="14337" name="Image9"/>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71720" y="3165294"/>
            <a:ext cx="4115667" cy="30496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24934"/>
            <a:ext cx="2975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Liberation Serif"/>
                <a:ea typeface="Noto Sans CJK SC Regular" charset="0"/>
                <a:cs typeface="FreeSans" charset="0"/>
              </a:rPr>
              <a:t> </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84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prstClr val="white"/>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6</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4" name="Title 3"/>
          <p:cNvSpPr>
            <a:spLocks noGrp="1"/>
          </p:cNvSpPr>
          <p:nvPr>
            <p:ph type="title"/>
          </p:nvPr>
        </p:nvSpPr>
        <p:spPr>
          <a:xfrm>
            <a:off x="607483" y="345196"/>
            <a:ext cx="10974916" cy="852064"/>
          </a:xfrm>
        </p:spPr>
        <p:txBody>
          <a:bodyPr/>
          <a:lstStyle/>
          <a:p>
            <a:r>
              <a:rPr lang="en-US" sz="4800" dirty="0"/>
              <a:t>Security Barrier Demo</a:t>
            </a:r>
          </a:p>
        </p:txBody>
      </p:sp>
      <p:pic>
        <p:nvPicPr>
          <p:cNvPr id="3" name="Picture 2"/>
          <p:cNvPicPr>
            <a:picLocks noChangeAspect="1"/>
          </p:cNvPicPr>
          <p:nvPr/>
        </p:nvPicPr>
        <p:blipFill>
          <a:blip r:embed="rId3"/>
          <a:stretch>
            <a:fillRect/>
          </a:stretch>
        </p:blipFill>
        <p:spPr>
          <a:xfrm>
            <a:off x="1339004" y="990918"/>
            <a:ext cx="9509760" cy="5307617"/>
          </a:xfrm>
          <a:prstGeom prst="rect">
            <a:avLst/>
          </a:prstGeom>
        </p:spPr>
      </p:pic>
    </p:spTree>
    <p:extLst>
      <p:ext uri="{BB962C8B-B14F-4D97-AF65-F5344CB8AC3E}">
        <p14:creationId xmlns:p14="http://schemas.microsoft.com/office/powerpoint/2010/main" val="71976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Pro">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none" lIns="0" tIns="0" rIns="0" bIns="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8" id="{10C8A4EB-E9E7-C649-A034-CD3A7FC5BE7B}" vid="{A0D8B605-52E2-CE47-8BA4-3F6BE42D76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841A34E513FA4F982AFE18AE51EB62" ma:contentTypeVersion="5" ma:contentTypeDescription="Create a new document." ma:contentTypeScope="" ma:versionID="91de44cf3bb8344f408096d500a9ffa4">
  <xsd:schema xmlns:xsd="http://www.w3.org/2001/XMLSchema" xmlns:xs="http://www.w3.org/2001/XMLSchema" xmlns:p="http://schemas.microsoft.com/office/2006/metadata/properties" xmlns:ns3="471a18b0-418f-4b36-b4a0-9395376f7975" xmlns:ns4="77e7df31-1c55-47fc-823f-8edcb0d8233d" targetNamespace="http://schemas.microsoft.com/office/2006/metadata/properties" ma:root="true" ma:fieldsID="6abe4ee0f15044c686717febbac6cd0e" ns3:_="" ns4:_="">
    <xsd:import namespace="471a18b0-418f-4b36-b4a0-9395376f7975"/>
    <xsd:import namespace="77e7df31-1c55-47fc-823f-8edcb0d8233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a18b0-418f-4b36-b4a0-9395376f7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e7df31-1c55-47fc-823f-8edcb0d823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B0A7F9-0C91-4F0C-831C-8F8E075A852E}">
  <ds:schemaRefs>
    <ds:schemaRef ds:uri="http://schemas.microsoft.com/sharepoint/v3/contenttype/forms"/>
  </ds:schemaRefs>
</ds:datastoreItem>
</file>

<file path=customXml/itemProps2.xml><?xml version="1.0" encoding="utf-8"?>
<ds:datastoreItem xmlns:ds="http://schemas.openxmlformats.org/officeDocument/2006/customXml" ds:itemID="{C4BAD31F-0F8F-4EEB-BEF9-617C85921E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1a18b0-418f-4b36-b4a0-9395376f7975"/>
    <ds:schemaRef ds:uri="77e7df31-1c55-47fc-823f-8edcb0d82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A69DE1-BABC-46E5-86C6-78951AD4B36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522</Words>
  <Application>Microsoft Office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Liberation Serif</vt:lpstr>
      <vt:lpstr>Lucida Grande</vt:lpstr>
      <vt:lpstr>Arial</vt:lpstr>
      <vt:lpstr>Calibri</vt:lpstr>
      <vt:lpstr>Intel Clear</vt:lpstr>
      <vt:lpstr>Intel Clear Light</vt:lpstr>
      <vt:lpstr>Intel Clear Pro</vt:lpstr>
      <vt:lpstr>Intel Clear Pro Bold</vt:lpstr>
      <vt:lpstr>Wingdings</vt:lpstr>
      <vt:lpstr>Int_PPT Template_ClearPro_16x9</vt:lpstr>
      <vt:lpstr>Multiple Models in One Application Security barrier demo</vt:lpstr>
      <vt:lpstr>Video Analytics in Intel® Distribution of OpenVINO™ Toolkit </vt:lpstr>
      <vt:lpstr>vehicle-license-plate-detection-barrier-007 Use Case/High-Level Description </vt:lpstr>
      <vt:lpstr>vehicle-attributes-recognition-barrier-0010 Use Case/High-Level Description </vt:lpstr>
      <vt:lpstr>license-plate-recognition-barrier-0001 Use Case/High-Level Description </vt:lpstr>
      <vt:lpstr>Security Barrier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Models in One Application Security barrier demo</dc:title>
  <dc:creator>Ye, Shane</dc:creator>
  <cp:keywords>CTPClassification=CTP_NT</cp:keywords>
  <cp:lastModifiedBy>Ye, Shane</cp:lastModifiedBy>
  <cp:revision>1</cp:revision>
  <dcterms:created xsi:type="dcterms:W3CDTF">2020-08-12T21:29:35Z</dcterms:created>
  <dcterms:modified xsi:type="dcterms:W3CDTF">2020-08-12T21:31:02Z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b9929719-5a5e-4f9a-87cb-b94ab288490d</vt:lpwstr>
  </property>
  <property fmtid="{D5CDD505-2E9C-101B-9397-08002B2CF9AE}" pid="3" name="CTP_TimeStamp">
    <vt:lpwstr>2020-08-12 21:31:01Z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0x01010059841A34E513FA4F982AFE18AE51EB62</vt:lpwstr>
  </property>
</Properties>
</file>