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9"/>
  </p:notesMasterIdLst>
  <p:sldIdLst>
    <p:sldId id="1043" r:id="rId6"/>
    <p:sldId id="2103812352" r:id="rId7"/>
    <p:sldId id="314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2" autoAdjust="0"/>
    <p:restoredTop sz="94660"/>
  </p:normalViewPr>
  <p:slideViewPr>
    <p:cSldViewPr snapToGrid="0">
      <p:cViewPr varScale="1">
        <p:scale>
          <a:sx n="48" d="100"/>
          <a:sy n="48" d="100"/>
        </p:scale>
        <p:origin x="67" y="7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E9AB6-18D7-479E-82BB-8D2ED9488D3A}" type="datetimeFigureOut">
              <a:rPr lang="en-US" smtClean="0"/>
              <a:t>8/12/2020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566491-07E0-47BF-99F5-23BC8BB5DFE9}" type="slidenum">
              <a:rPr lang="en-US" smtClean="0"/>
              <a:t>‹#›</a:t>
            </a:fld>
            <a:endParaRPr lang="en-US"/>
          </a:p>
        </p:txBody>
      </p:sp>
    </p:spTree>
    <p:extLst>
      <p:ext uri="{BB962C8B-B14F-4D97-AF65-F5344CB8AC3E}">
        <p14:creationId xmlns:p14="http://schemas.microsoft.com/office/powerpoint/2010/main" val="3834006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Again, if you are watching live, you will see a passcode provided for your registration, which will give you 30 days access to </a:t>
            </a:r>
            <a:r>
              <a:rPr lang="en-US" sz="1200" kern="1200" dirty="0" err="1">
                <a:solidFill>
                  <a:schemeClr val="tx1"/>
                </a:solidFill>
                <a:effectLst/>
                <a:latin typeface="+mn-lt"/>
                <a:ea typeface="+mn-ea"/>
                <a:cs typeface="+mn-cs"/>
              </a:rPr>
              <a:t>DevCloud</a:t>
            </a:r>
            <a:r>
              <a:rPr lang="en-US" sz="1200" kern="1200" dirty="0">
                <a:solidFill>
                  <a:schemeClr val="tx1"/>
                </a:solidFill>
                <a:effectLst/>
                <a:latin typeface="+mn-lt"/>
                <a:ea typeface="+mn-ea"/>
                <a:cs typeface="+mn-cs"/>
              </a:rPr>
              <a:t> immediately, if you are on-demand, you can still register an account on </a:t>
            </a:r>
            <a:r>
              <a:rPr lang="en-US" sz="1200" kern="1200" dirty="0" err="1">
                <a:solidFill>
                  <a:schemeClr val="tx1"/>
                </a:solidFill>
                <a:effectLst/>
                <a:latin typeface="+mn-lt"/>
                <a:ea typeface="+mn-ea"/>
                <a:cs typeface="+mn-cs"/>
              </a:rPr>
              <a:t>DevCloud</a:t>
            </a:r>
            <a:r>
              <a:rPr lang="en-US" sz="1200" kern="1200" dirty="0">
                <a:solidFill>
                  <a:schemeClr val="tx1"/>
                </a:solidFill>
                <a:effectLst/>
                <a:latin typeface="+mn-lt"/>
                <a:ea typeface="+mn-ea"/>
                <a:cs typeface="+mn-cs"/>
              </a:rPr>
              <a:t>, but access is not guaranteed. To sign up, please visit: devcloud.intel.com/edge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EF46E1-E891-034A-903A-4B922A1B94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7270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Before you made your decision on what type of HW satisfies your requirements best, Intel has some tools to get you started.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help developers test before purchase, Intel provides a platform named “</a:t>
            </a:r>
            <a:r>
              <a:rPr lang="en-US" sz="1200" kern="1200" dirty="0" err="1">
                <a:solidFill>
                  <a:schemeClr val="tx1"/>
                </a:solidFill>
                <a:effectLst/>
                <a:latin typeface="+mn-lt"/>
                <a:ea typeface="+mn-ea"/>
                <a:cs typeface="+mn-cs"/>
              </a:rPr>
              <a:t>DevCloud</a:t>
            </a:r>
            <a:r>
              <a:rPr lang="en-US" sz="1200" kern="1200" dirty="0">
                <a:solidFill>
                  <a:schemeClr val="tx1"/>
                </a:solidFill>
                <a:effectLst/>
                <a:latin typeface="+mn-lt"/>
                <a:ea typeface="+mn-ea"/>
                <a:cs typeface="+mn-cs"/>
              </a:rPr>
              <a:t> for the Edge” for developers to run sample applications across various Intel HW and benchmark their performance. You can also bring your code and prototype your solution on </a:t>
            </a:r>
            <a:r>
              <a:rPr lang="en-US" sz="1200" kern="1200" dirty="0" err="1">
                <a:solidFill>
                  <a:schemeClr val="tx1"/>
                </a:solidFill>
                <a:effectLst/>
                <a:latin typeface="+mn-lt"/>
                <a:ea typeface="+mn-ea"/>
                <a:cs typeface="+mn-cs"/>
              </a:rPr>
              <a:t>DevCloud</a:t>
            </a:r>
            <a:r>
              <a:rPr lang="en-US" sz="1200" kern="1200" dirty="0">
                <a:solidFill>
                  <a:schemeClr val="tx1"/>
                </a:solidFill>
                <a:effectLst/>
                <a:latin typeface="+mn-lt"/>
                <a:ea typeface="+mn-ea"/>
                <a:cs typeface="+mn-cs"/>
              </a:rPr>
              <a:t>. At the end of the live training, we will provide attendees a passcode to register for access to </a:t>
            </a:r>
            <a:r>
              <a:rPr lang="en-US" sz="1200" kern="1200" dirty="0" err="1">
                <a:solidFill>
                  <a:schemeClr val="tx1"/>
                </a:solidFill>
                <a:effectLst/>
                <a:latin typeface="+mn-lt"/>
                <a:ea typeface="+mn-ea"/>
                <a:cs typeface="+mn-cs"/>
              </a:rPr>
              <a:t>DevCloud</a:t>
            </a:r>
            <a:r>
              <a:rPr lang="en-US" sz="1200" kern="1200" dirty="0">
                <a:solidFill>
                  <a:schemeClr val="tx1"/>
                </a:solidFill>
                <a:effectLst/>
                <a:latin typeface="+mn-lt"/>
                <a:ea typeface="+mn-ea"/>
                <a:cs typeface="+mn-cs"/>
              </a:rPr>
              <a:t>. If you are watching an on-demand video now, please ask for a passcode from your Intel representative.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EF46E1-E891-034A-903A-4B922A1B94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7733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Intel® </a:t>
            </a:r>
            <a:r>
              <a:rPr lang="en-US" sz="1200" kern="1200" dirty="0" err="1">
                <a:solidFill>
                  <a:schemeClr val="tx1"/>
                </a:solidFill>
                <a:effectLst/>
                <a:latin typeface="+mn-lt"/>
                <a:ea typeface="+mn-ea"/>
                <a:cs typeface="+mn-cs"/>
              </a:rPr>
              <a:t>DevCloud</a:t>
            </a:r>
            <a:r>
              <a:rPr lang="en-US" sz="1200" kern="1200" dirty="0">
                <a:solidFill>
                  <a:schemeClr val="tx1"/>
                </a:solidFill>
                <a:effectLst/>
                <a:latin typeface="+mn-lt"/>
                <a:ea typeface="+mn-ea"/>
                <a:cs typeface="+mn-cs"/>
              </a:rPr>
              <a:t> for the Edge allows you to actively prototype and experiment with AI workloads for computer vision on Intel hardware. You have full access to hardware platforms hosted in our cloud environment, designed specifically for deep learning. You can test the performance of your models using the OpenVINO™ Toolkit and combinations of CPUs, GPUs, VPUs and FPGAs.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DevCloud</a:t>
            </a:r>
            <a:r>
              <a:rPr lang="en-US" sz="1200" kern="1200" dirty="0">
                <a:solidFill>
                  <a:schemeClr val="tx1"/>
                </a:solidFill>
                <a:effectLst/>
                <a:latin typeface="+mn-lt"/>
                <a:ea typeface="+mn-ea"/>
                <a:cs typeface="+mn-cs"/>
              </a:rPr>
              <a:t> contains a series of </a:t>
            </a:r>
            <a:r>
              <a:rPr lang="en-US" sz="1200" kern="1200" dirty="0" err="1">
                <a:solidFill>
                  <a:schemeClr val="tx1"/>
                </a:solidFill>
                <a:effectLst/>
                <a:latin typeface="+mn-lt"/>
                <a:ea typeface="+mn-ea"/>
                <a:cs typeface="+mn-cs"/>
              </a:rPr>
              <a:t>Jupyter</a:t>
            </a:r>
            <a:r>
              <a:rPr lang="en-US" sz="1200" kern="1200" dirty="0">
                <a:solidFill>
                  <a:schemeClr val="tx1"/>
                </a:solidFill>
                <a:effectLst/>
                <a:latin typeface="+mn-lt"/>
                <a:ea typeface="+mn-ea"/>
                <a:cs typeface="+mn-cs"/>
              </a:rPr>
              <a:t>* notebook tutorials and examples preloaded with everything you needed to quickly get started. This includes trained models, sample data, and executable code from OpenVINO™ Toolkit as well as other tools for deep learning. These notebooks are designed to help you quickly learn how to implement deep learning applications to enable compelling, high-performance solutions.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There’s No hardware setup required on your end. The </a:t>
            </a:r>
            <a:r>
              <a:rPr lang="en-US" sz="1200" kern="1200" dirty="0" err="1">
                <a:solidFill>
                  <a:schemeClr val="tx1"/>
                </a:solidFill>
                <a:effectLst/>
                <a:latin typeface="+mn-lt"/>
                <a:ea typeface="+mn-ea"/>
                <a:cs typeface="+mn-cs"/>
              </a:rPr>
              <a:t>DevCloud</a:t>
            </a:r>
            <a:r>
              <a:rPr lang="en-US" sz="1200" kern="1200" dirty="0">
                <a:solidFill>
                  <a:schemeClr val="tx1"/>
                </a:solidFill>
                <a:effectLst/>
                <a:latin typeface="+mn-lt"/>
                <a:ea typeface="+mn-ea"/>
                <a:cs typeface="+mn-cs"/>
              </a:rPr>
              <a:t> utilizes </a:t>
            </a:r>
            <a:r>
              <a:rPr lang="en-US" sz="1200" kern="1200" dirty="0" err="1">
                <a:solidFill>
                  <a:schemeClr val="tx1"/>
                </a:solidFill>
                <a:effectLst/>
                <a:latin typeface="+mn-lt"/>
                <a:ea typeface="+mn-ea"/>
                <a:cs typeface="+mn-cs"/>
              </a:rPr>
              <a:t>Jupyter</a:t>
            </a:r>
            <a:r>
              <a:rPr lang="en-US" sz="1200" kern="1200" dirty="0">
                <a:solidFill>
                  <a:schemeClr val="tx1"/>
                </a:solidFill>
                <a:effectLst/>
                <a:latin typeface="+mn-lt"/>
                <a:ea typeface="+mn-ea"/>
                <a:cs typeface="+mn-cs"/>
              </a:rPr>
              <a:t>* Notebooks to execute code directly within the Web browser. </a:t>
            </a:r>
            <a:r>
              <a:rPr lang="en-US" sz="1200" kern="1200" dirty="0" err="1">
                <a:solidFill>
                  <a:schemeClr val="tx1"/>
                </a:solidFill>
                <a:effectLst/>
                <a:latin typeface="+mn-lt"/>
                <a:ea typeface="+mn-ea"/>
                <a:cs typeface="+mn-cs"/>
              </a:rPr>
              <a:t>Jupyter</a:t>
            </a:r>
            <a:r>
              <a:rPr lang="en-US" sz="1200" kern="1200" dirty="0">
                <a:solidFill>
                  <a:schemeClr val="tx1"/>
                </a:solidFill>
                <a:effectLst/>
                <a:latin typeface="+mn-lt"/>
                <a:ea typeface="+mn-ea"/>
                <a:cs typeface="+mn-cs"/>
              </a:rPr>
              <a:t>* is a browser-based development environment that allows you to run code and immediately visualize results. You can prototype innovative computer vision solutions in our cloud environment, then execute your code on any of our available combinations of hardware resources.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Intel® </a:t>
            </a:r>
            <a:r>
              <a:rPr lang="en-US" sz="1200" kern="1200" dirty="0" err="1">
                <a:solidFill>
                  <a:schemeClr val="tx1"/>
                </a:solidFill>
                <a:effectLst/>
                <a:latin typeface="+mn-lt"/>
                <a:ea typeface="+mn-ea"/>
                <a:cs typeface="+mn-cs"/>
              </a:rPr>
              <a:t>DevCloud</a:t>
            </a:r>
            <a:r>
              <a:rPr lang="en-US" sz="1200" kern="1200" dirty="0">
                <a:solidFill>
                  <a:schemeClr val="tx1"/>
                </a:solidFill>
                <a:effectLst/>
                <a:latin typeface="+mn-lt"/>
                <a:ea typeface="+mn-ea"/>
                <a:cs typeface="+mn-cs"/>
              </a:rPr>
              <a:t> consists of:</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Development nodes which you interact with to develop code and submit compute jobs.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Edge nodes that contain inference devices on which you can run and test edge workloads.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Storage servers that provide a network-shared filesystem and all of your data is accessible on the same path from any machine in the cloud.</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Queue server with which you interact to submit compute jobs to edge nodes.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UI software that allows you to access the Intel® </a:t>
            </a:r>
            <a:r>
              <a:rPr lang="en-US" sz="1200" kern="1200" dirty="0" err="1">
                <a:solidFill>
                  <a:schemeClr val="tx1"/>
                </a:solidFill>
                <a:effectLst/>
                <a:latin typeface="+mn-lt"/>
                <a:ea typeface="+mn-ea"/>
                <a:cs typeface="+mn-cs"/>
              </a:rPr>
              <a:t>DevCloud</a:t>
            </a:r>
            <a:r>
              <a:rPr lang="en-US" sz="1200" kern="1200" dirty="0">
                <a:solidFill>
                  <a:schemeClr val="tx1"/>
                </a:solidFill>
                <a:effectLst/>
                <a:latin typeface="+mn-lt"/>
                <a:ea typeface="+mn-ea"/>
                <a:cs typeface="+mn-cs"/>
              </a:rPr>
              <a:t> resources from a web browser.</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1885B5-8B4B-40E8-8741-C6B6F62762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2895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software.intel.com/en-us/articles/optimization-notice" TargetMode="Externa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318E-B4B0-4346-87A9-787202CF15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B414B9-44C5-4997-B895-7AC8C35571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A144A9-2B86-491A-BF43-EA35D1985205}"/>
              </a:ext>
            </a:extLst>
          </p:cNvPr>
          <p:cNvSpPr>
            <a:spLocks noGrp="1"/>
          </p:cNvSpPr>
          <p:nvPr>
            <p:ph type="dt" sz="half" idx="10"/>
          </p:nvPr>
        </p:nvSpPr>
        <p:spPr/>
        <p:txBody>
          <a:bodyPr/>
          <a:lstStyle/>
          <a:p>
            <a:fld id="{DAAEC84F-EA14-4BAF-AA83-F7F381344FCF}" type="datetimeFigureOut">
              <a:rPr lang="en-US" smtClean="0"/>
              <a:t>8/12/2020</a:t>
            </a:fld>
            <a:endParaRPr lang="en-US"/>
          </a:p>
        </p:txBody>
      </p:sp>
      <p:sp>
        <p:nvSpPr>
          <p:cNvPr id="5" name="Footer Placeholder 4">
            <a:extLst>
              <a:ext uri="{FF2B5EF4-FFF2-40B4-BE49-F238E27FC236}">
                <a16:creationId xmlns:a16="http://schemas.microsoft.com/office/drawing/2014/main" id="{A3A7AA19-09AA-41C6-96C6-DA497EE2D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889714-2ECE-4F92-8F50-6F6ABC04603E}"/>
              </a:ext>
            </a:extLst>
          </p:cNvPr>
          <p:cNvSpPr>
            <a:spLocks noGrp="1"/>
          </p:cNvSpPr>
          <p:nvPr>
            <p:ph type="sldNum" sz="quarter" idx="12"/>
          </p:nvPr>
        </p:nvSpPr>
        <p:spPr/>
        <p:txBody>
          <a:bodyPr/>
          <a:lstStyle/>
          <a:p>
            <a:fld id="{55072CBD-0014-4436-BBC6-9455D98F673B}" type="slidenum">
              <a:rPr lang="en-US" smtClean="0"/>
              <a:t>‹#›</a:t>
            </a:fld>
            <a:endParaRPr lang="en-US"/>
          </a:p>
        </p:txBody>
      </p:sp>
    </p:spTree>
    <p:extLst>
      <p:ext uri="{BB962C8B-B14F-4D97-AF65-F5344CB8AC3E}">
        <p14:creationId xmlns:p14="http://schemas.microsoft.com/office/powerpoint/2010/main" val="2342998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5447C-9626-4640-AB82-C0A7AB6586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B9EC7B-6AFE-4457-AFAA-903403CE06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2D5D4D-3862-45CA-A7A0-17DFC96C956B}"/>
              </a:ext>
            </a:extLst>
          </p:cNvPr>
          <p:cNvSpPr>
            <a:spLocks noGrp="1"/>
          </p:cNvSpPr>
          <p:nvPr>
            <p:ph type="dt" sz="half" idx="10"/>
          </p:nvPr>
        </p:nvSpPr>
        <p:spPr/>
        <p:txBody>
          <a:bodyPr/>
          <a:lstStyle/>
          <a:p>
            <a:fld id="{DAAEC84F-EA14-4BAF-AA83-F7F381344FCF}" type="datetimeFigureOut">
              <a:rPr lang="en-US" smtClean="0"/>
              <a:t>8/12/2020</a:t>
            </a:fld>
            <a:endParaRPr lang="en-US"/>
          </a:p>
        </p:txBody>
      </p:sp>
      <p:sp>
        <p:nvSpPr>
          <p:cNvPr id="5" name="Footer Placeholder 4">
            <a:extLst>
              <a:ext uri="{FF2B5EF4-FFF2-40B4-BE49-F238E27FC236}">
                <a16:creationId xmlns:a16="http://schemas.microsoft.com/office/drawing/2014/main" id="{E59ECFBF-AA2C-448B-9CAB-591C0CC798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40D894-9A12-4F0D-8652-B0E2932A8099}"/>
              </a:ext>
            </a:extLst>
          </p:cNvPr>
          <p:cNvSpPr>
            <a:spLocks noGrp="1"/>
          </p:cNvSpPr>
          <p:nvPr>
            <p:ph type="sldNum" sz="quarter" idx="12"/>
          </p:nvPr>
        </p:nvSpPr>
        <p:spPr/>
        <p:txBody>
          <a:bodyPr/>
          <a:lstStyle/>
          <a:p>
            <a:fld id="{55072CBD-0014-4436-BBC6-9455D98F673B}" type="slidenum">
              <a:rPr lang="en-US" smtClean="0"/>
              <a:t>‹#›</a:t>
            </a:fld>
            <a:endParaRPr lang="en-US"/>
          </a:p>
        </p:txBody>
      </p:sp>
    </p:spTree>
    <p:extLst>
      <p:ext uri="{BB962C8B-B14F-4D97-AF65-F5344CB8AC3E}">
        <p14:creationId xmlns:p14="http://schemas.microsoft.com/office/powerpoint/2010/main" val="3097195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A7B5AB-7D86-4F57-83E9-26B78C1509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C768FD-9EDF-4834-A741-EE6CBDAEC7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DC5B41-EE80-48CF-89E7-090C64110D5F}"/>
              </a:ext>
            </a:extLst>
          </p:cNvPr>
          <p:cNvSpPr>
            <a:spLocks noGrp="1"/>
          </p:cNvSpPr>
          <p:nvPr>
            <p:ph type="dt" sz="half" idx="10"/>
          </p:nvPr>
        </p:nvSpPr>
        <p:spPr/>
        <p:txBody>
          <a:bodyPr/>
          <a:lstStyle/>
          <a:p>
            <a:fld id="{DAAEC84F-EA14-4BAF-AA83-F7F381344FCF}" type="datetimeFigureOut">
              <a:rPr lang="en-US" smtClean="0"/>
              <a:t>8/12/2020</a:t>
            </a:fld>
            <a:endParaRPr lang="en-US"/>
          </a:p>
        </p:txBody>
      </p:sp>
      <p:sp>
        <p:nvSpPr>
          <p:cNvPr id="5" name="Footer Placeholder 4">
            <a:extLst>
              <a:ext uri="{FF2B5EF4-FFF2-40B4-BE49-F238E27FC236}">
                <a16:creationId xmlns:a16="http://schemas.microsoft.com/office/drawing/2014/main" id="{6C63F951-C2C1-4697-B060-6DD51424D4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BB74CC-1B79-444F-B0DC-36A03285755E}"/>
              </a:ext>
            </a:extLst>
          </p:cNvPr>
          <p:cNvSpPr>
            <a:spLocks noGrp="1"/>
          </p:cNvSpPr>
          <p:nvPr>
            <p:ph type="sldNum" sz="quarter" idx="12"/>
          </p:nvPr>
        </p:nvSpPr>
        <p:spPr/>
        <p:txBody>
          <a:bodyPr/>
          <a:lstStyle/>
          <a:p>
            <a:fld id="{55072CBD-0014-4436-BBC6-9455D98F673B}" type="slidenum">
              <a:rPr lang="en-US" smtClean="0"/>
              <a:t>‹#›</a:t>
            </a:fld>
            <a:endParaRPr lang="en-US"/>
          </a:p>
        </p:txBody>
      </p:sp>
    </p:spTree>
    <p:extLst>
      <p:ext uri="{BB962C8B-B14F-4D97-AF65-F5344CB8AC3E}">
        <p14:creationId xmlns:p14="http://schemas.microsoft.com/office/powerpoint/2010/main" val="3321746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2916" y="2503438"/>
            <a:ext cx="10950515" cy="1470025"/>
          </a:xfrm>
        </p:spPr>
        <p:txBody>
          <a:bodyPr lIns="0" rIns="0" anchor="b" anchorCtr="0">
            <a:noAutofit/>
          </a:bodyPr>
          <a:lstStyle>
            <a:lvl1pPr>
              <a:lnSpc>
                <a:spcPct val="75000"/>
              </a:lnSpc>
              <a:defRPr sz="11733" b="0" spc="0" baseline="0">
                <a:solidFill>
                  <a:schemeClr val="bg1"/>
                </a:solidFill>
                <a:latin typeface="+mj-lt"/>
                <a:cs typeface="Intel Clear Pro" panose="020B0804020202060201" pitchFamily="34" charset="0"/>
              </a:defRPr>
            </a:lvl1pPr>
          </a:lstStyle>
          <a:p>
            <a:r>
              <a:rPr lang="en-US"/>
              <a:t>title</a:t>
            </a:r>
          </a:p>
        </p:txBody>
      </p:sp>
      <p:sp>
        <p:nvSpPr>
          <p:cNvPr id="3" name="Subtitle 2"/>
          <p:cNvSpPr>
            <a:spLocks noGrp="1"/>
          </p:cNvSpPr>
          <p:nvPr>
            <p:ph type="subTitle" idx="1" hasCustomPrompt="1"/>
          </p:nvPr>
        </p:nvSpPr>
        <p:spPr>
          <a:xfrm>
            <a:off x="607484" y="5159281"/>
            <a:ext cx="8440283" cy="377704"/>
          </a:xfrm>
        </p:spPr>
        <p:txBody>
          <a:bodyPr lIns="0" rIns="0">
            <a:noAutofit/>
          </a:bodyPr>
          <a:lstStyle>
            <a:lvl1pPr marL="0" indent="0" algn="l">
              <a:buNone/>
              <a:defRPr sz="1400" b="0" i="0" spc="133" baseline="0">
                <a:solidFill>
                  <a:srgbClr val="FFFFFF"/>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16pt Intel Clear Subhead, Date, Etc.</a:t>
            </a:r>
          </a:p>
        </p:txBody>
      </p:sp>
      <p:pic>
        <p:nvPicPr>
          <p:cNvPr id="5" name="Picture 2" descr="\\.psf\Home\Desktop\Intel.png"/>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607484" y="6295761"/>
            <a:ext cx="485781" cy="320175"/>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Date Placeholder 4"/>
          <p:cNvSpPr>
            <a:spLocks noGrp="1"/>
          </p:cNvSpPr>
          <p:nvPr>
            <p:ph type="dt" sz="half" idx="2"/>
          </p:nvPr>
        </p:nvSpPr>
        <p:spPr>
          <a:xfrm>
            <a:off x="607484" y="5377393"/>
            <a:ext cx="2844800" cy="366183"/>
          </a:xfrm>
          <a:prstGeom prst="rect">
            <a:avLst/>
          </a:prstGeom>
        </p:spPr>
        <p:txBody>
          <a:bodyPr vert="horz" lIns="0" tIns="45720" rIns="91440" bIns="0" rtlCol="0" anchor="ctr"/>
          <a:lstStyle>
            <a:lvl1pPr algn="l">
              <a:defRPr sz="1067">
                <a:solidFill>
                  <a:srgbClr val="FFFFFF"/>
                </a:solidFill>
              </a:defRPr>
            </a:lvl1pPr>
          </a:lstStyle>
          <a:p>
            <a:endParaRPr lang="en-US"/>
          </a:p>
        </p:txBody>
      </p:sp>
    </p:spTree>
    <p:extLst>
      <p:ext uri="{BB962C8B-B14F-4D97-AF65-F5344CB8AC3E}">
        <p14:creationId xmlns:p14="http://schemas.microsoft.com/office/powerpoint/2010/main" val="167150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651905"/>
            <a:ext cx="10972800" cy="1158240"/>
          </a:xfrm>
        </p:spPr>
        <p:txBody>
          <a:bodyPr anchor="ctr" anchorCtr="0"/>
          <a:lstStyle>
            <a:lvl1pPr algn="ctr">
              <a:lnSpc>
                <a:spcPct val="85000"/>
              </a:lnSpc>
              <a:defRPr sz="8000" spc="800">
                <a:solidFill>
                  <a:schemeClr val="accent1"/>
                </a:solidFill>
                <a:latin typeface="+mj-lt"/>
              </a:defRPr>
            </a:lvl1pPr>
          </a:lstStyle>
          <a:p>
            <a:r>
              <a:rPr lang="en-US"/>
              <a:t>Divider title</a:t>
            </a:r>
          </a:p>
        </p:txBody>
      </p:sp>
      <p:sp>
        <p:nvSpPr>
          <p:cNvPr id="4" name="Footer Placeholder 3"/>
          <p:cNvSpPr>
            <a:spLocks noGrp="1"/>
          </p:cNvSpPr>
          <p:nvPr>
            <p:ph type="ftr" sz="quarter" idx="11"/>
          </p:nvPr>
        </p:nvSpPr>
        <p:spPr>
          <a:xfrm>
            <a:off x="607484" y="169185"/>
            <a:ext cx="3860800" cy="366183"/>
          </a:xfrm>
          <a:prstGeom prst="rect">
            <a:avLst/>
          </a:prstGeom>
        </p:spPr>
        <p:txBody>
          <a:bodyPr/>
          <a:lstStyle>
            <a:lvl1pPr>
              <a:defRPr>
                <a:solidFill>
                  <a:schemeClr val="bg1"/>
                </a:solidFill>
              </a:defRPr>
            </a:lvl1pPr>
          </a:lstStyle>
          <a:p>
            <a:r>
              <a:rPr lang="en-US"/>
              <a:t>THE DECK TITLE | SECTION</a:t>
            </a:r>
          </a:p>
        </p:txBody>
      </p:sp>
    </p:spTree>
    <p:extLst>
      <p:ext uri="{BB962C8B-B14F-4D97-AF65-F5344CB8AC3E}">
        <p14:creationId xmlns:p14="http://schemas.microsoft.com/office/powerpoint/2010/main" val="966144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Divider">
    <p:bg>
      <p:bgPr>
        <a:solidFill>
          <a:srgbClr val="6DBDE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651905"/>
            <a:ext cx="10972800" cy="1158240"/>
          </a:xfrm>
        </p:spPr>
        <p:txBody>
          <a:bodyPr anchor="ctr" anchorCtr="0"/>
          <a:lstStyle>
            <a:lvl1pPr algn="ctr">
              <a:lnSpc>
                <a:spcPct val="85000"/>
              </a:lnSpc>
              <a:defRPr sz="8000" spc="800">
                <a:solidFill>
                  <a:schemeClr val="accent1"/>
                </a:solidFill>
                <a:latin typeface="+mj-lt"/>
              </a:defRPr>
            </a:lvl1pPr>
          </a:lstStyle>
          <a:p>
            <a:r>
              <a:rPr lang="en-US"/>
              <a:t>Divider title</a:t>
            </a:r>
          </a:p>
        </p:txBody>
      </p:sp>
      <p:sp>
        <p:nvSpPr>
          <p:cNvPr id="4" name="Footer Placeholder 3"/>
          <p:cNvSpPr>
            <a:spLocks noGrp="1"/>
          </p:cNvSpPr>
          <p:nvPr>
            <p:ph type="ftr" sz="quarter" idx="11"/>
          </p:nvPr>
        </p:nvSpPr>
        <p:spPr>
          <a:xfrm>
            <a:off x="607484" y="169185"/>
            <a:ext cx="3860800" cy="366183"/>
          </a:xfrm>
          <a:prstGeom prst="rect">
            <a:avLst/>
          </a:prstGeom>
        </p:spPr>
        <p:txBody>
          <a:bodyPr/>
          <a:lstStyle>
            <a:lvl1pPr>
              <a:defRPr>
                <a:solidFill>
                  <a:schemeClr val="bg1"/>
                </a:solidFill>
              </a:defRPr>
            </a:lvl1pPr>
          </a:lstStyle>
          <a:p>
            <a:r>
              <a:rPr lang="en-US"/>
              <a:t>THE DECK TITLE | SECTION</a:t>
            </a:r>
          </a:p>
        </p:txBody>
      </p:sp>
    </p:spTree>
    <p:extLst>
      <p:ext uri="{BB962C8B-B14F-4D97-AF65-F5344CB8AC3E}">
        <p14:creationId xmlns:p14="http://schemas.microsoft.com/office/powerpoint/2010/main" val="358388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_Divider">
    <p:bg>
      <p:bgPr>
        <a:solidFill>
          <a:srgbClr val="CFE46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651905"/>
            <a:ext cx="10972800" cy="1158240"/>
          </a:xfrm>
        </p:spPr>
        <p:txBody>
          <a:bodyPr anchor="ctr" anchorCtr="0"/>
          <a:lstStyle>
            <a:lvl1pPr algn="ctr">
              <a:lnSpc>
                <a:spcPct val="85000"/>
              </a:lnSpc>
              <a:defRPr sz="8000" spc="800">
                <a:solidFill>
                  <a:schemeClr val="accent1"/>
                </a:solidFill>
                <a:latin typeface="+mj-lt"/>
              </a:defRPr>
            </a:lvl1pPr>
          </a:lstStyle>
          <a:p>
            <a:r>
              <a:rPr lang="en-US"/>
              <a:t>Divider title</a:t>
            </a:r>
          </a:p>
        </p:txBody>
      </p:sp>
      <p:sp>
        <p:nvSpPr>
          <p:cNvPr id="4" name="Footer Placeholder 3"/>
          <p:cNvSpPr>
            <a:spLocks noGrp="1"/>
          </p:cNvSpPr>
          <p:nvPr>
            <p:ph type="ftr" sz="quarter" idx="11"/>
          </p:nvPr>
        </p:nvSpPr>
        <p:spPr>
          <a:xfrm>
            <a:off x="607484" y="169185"/>
            <a:ext cx="3860800" cy="366183"/>
          </a:xfrm>
          <a:prstGeom prst="rect">
            <a:avLst/>
          </a:prstGeom>
        </p:spPr>
        <p:txBody>
          <a:bodyPr/>
          <a:lstStyle>
            <a:lvl1pPr>
              <a:defRPr>
                <a:solidFill>
                  <a:schemeClr val="bg1"/>
                </a:solidFill>
              </a:defRPr>
            </a:lvl1pPr>
          </a:lstStyle>
          <a:p>
            <a:r>
              <a:rPr lang="en-US"/>
              <a:t>THE DECK TITLE | SECTION</a:t>
            </a:r>
          </a:p>
        </p:txBody>
      </p:sp>
    </p:spTree>
    <p:extLst>
      <p:ext uri="{BB962C8B-B14F-4D97-AF65-F5344CB8AC3E}">
        <p14:creationId xmlns:p14="http://schemas.microsoft.com/office/powerpoint/2010/main" val="305607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_Divider">
    <p:bg>
      <p:bgPr>
        <a:solidFill>
          <a:srgbClr val="F79A4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651905"/>
            <a:ext cx="10972800" cy="1158240"/>
          </a:xfrm>
        </p:spPr>
        <p:txBody>
          <a:bodyPr anchor="ctr" anchorCtr="0"/>
          <a:lstStyle>
            <a:lvl1pPr algn="ctr">
              <a:lnSpc>
                <a:spcPct val="85000"/>
              </a:lnSpc>
              <a:defRPr sz="8000" spc="800">
                <a:solidFill>
                  <a:schemeClr val="accent1"/>
                </a:solidFill>
                <a:latin typeface="+mj-lt"/>
              </a:defRPr>
            </a:lvl1pPr>
          </a:lstStyle>
          <a:p>
            <a:r>
              <a:rPr lang="en-US"/>
              <a:t>Divider title</a:t>
            </a:r>
          </a:p>
        </p:txBody>
      </p:sp>
      <p:sp>
        <p:nvSpPr>
          <p:cNvPr id="4" name="Footer Placeholder 3"/>
          <p:cNvSpPr>
            <a:spLocks noGrp="1"/>
          </p:cNvSpPr>
          <p:nvPr>
            <p:ph type="ftr" sz="quarter" idx="11"/>
          </p:nvPr>
        </p:nvSpPr>
        <p:spPr>
          <a:xfrm>
            <a:off x="607484" y="169185"/>
            <a:ext cx="3860800" cy="366183"/>
          </a:xfrm>
          <a:prstGeom prst="rect">
            <a:avLst/>
          </a:prstGeom>
        </p:spPr>
        <p:txBody>
          <a:bodyPr/>
          <a:lstStyle>
            <a:lvl1pPr>
              <a:defRPr>
                <a:solidFill>
                  <a:schemeClr val="bg1"/>
                </a:solidFill>
              </a:defRPr>
            </a:lvl1pPr>
          </a:lstStyle>
          <a:p>
            <a:r>
              <a:rPr lang="en-US"/>
              <a:t>THE DECK TITLE | SECTION</a:t>
            </a:r>
          </a:p>
        </p:txBody>
      </p:sp>
    </p:spTree>
    <p:extLst>
      <p:ext uri="{BB962C8B-B14F-4D97-AF65-F5344CB8AC3E}">
        <p14:creationId xmlns:p14="http://schemas.microsoft.com/office/powerpoint/2010/main" val="1586668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ingle Column Tex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a:p>
        </p:txBody>
      </p:sp>
      <p:sp>
        <p:nvSpPr>
          <p:cNvPr id="15" name="Content Placeholder 2"/>
          <p:cNvSpPr>
            <a:spLocks noGrp="1"/>
          </p:cNvSpPr>
          <p:nvPr>
            <p:ph sz="half" idx="1" hasCustomPrompt="1"/>
          </p:nvPr>
        </p:nvSpPr>
        <p:spPr>
          <a:xfrm>
            <a:off x="609600" y="1828800"/>
            <a:ext cx="10972800" cy="4267200"/>
          </a:xfrm>
        </p:spPr>
        <p:txBody>
          <a:bodyPr vert="horz" lIns="0" tIns="0" rIns="0" bIns="0" rtlCol="0">
            <a:noAutofit/>
          </a:bodyPr>
          <a:lstStyle>
            <a:lvl1pPr>
              <a:defRPr lang="en-US" sz="2133" b="1" dirty="0" smtClean="0"/>
            </a:lvl1pPr>
            <a:lvl2pPr>
              <a:defRPr lang="en-US" sz="1867" dirty="0" smtClean="0"/>
            </a:lvl2pPr>
            <a:lvl3pPr>
              <a:defRPr lang="en-US" sz="1867" dirty="0" smtClean="0"/>
            </a:lvl3pPr>
            <a:lvl4pPr>
              <a:defRPr lang="en-US" sz="1600" dirty="0" smtClean="0"/>
            </a:lvl4pPr>
            <a:lvl5pPr>
              <a:defRPr lang="en-US" sz="1600" dirty="0"/>
            </a:lvl5pPr>
          </a:lstStyle>
          <a:p>
            <a:pPr lvl="0"/>
            <a:r>
              <a:rPr lang="en-US"/>
              <a:t>16pt Intel Clear Bold</a:t>
            </a:r>
          </a:p>
          <a:p>
            <a:pPr marL="0" lvl="1" indent="0">
              <a:spcBef>
                <a:spcPts val="1067"/>
              </a:spcBef>
              <a:buNone/>
            </a:pPr>
            <a:r>
              <a:rPr lang="en-US"/>
              <a:t>14pt Intel Clear bullet one</a:t>
            </a:r>
          </a:p>
          <a:p>
            <a:pPr marL="154513" lvl="2" indent="-154513">
              <a:spcBef>
                <a:spcPts val="533"/>
              </a:spcBef>
              <a:buFont typeface="Wingdings" charset="2"/>
              <a:buChar char="§"/>
            </a:pPr>
            <a:r>
              <a:rPr lang="en-US"/>
              <a:t>14pt Intel Clear third level</a:t>
            </a:r>
          </a:p>
          <a:p>
            <a:pPr marL="378875" lvl="3" indent="-156629"/>
            <a:r>
              <a:rPr lang="en-US"/>
              <a:t>12pt Intel Clear fourth level</a:t>
            </a:r>
          </a:p>
          <a:p>
            <a:pPr marL="611702" lvl="4" indent="-148163">
              <a:tabLst/>
            </a:pPr>
            <a:r>
              <a:rPr lang="en-US"/>
              <a:t>12pt Intel Clear fifth level</a:t>
            </a:r>
          </a:p>
        </p:txBody>
      </p:sp>
      <p:sp>
        <p:nvSpPr>
          <p:cNvPr id="8" name="Title 6"/>
          <p:cNvSpPr>
            <a:spLocks noGrp="1"/>
          </p:cNvSpPr>
          <p:nvPr>
            <p:ph type="title" hasCustomPrompt="1"/>
          </p:nvPr>
        </p:nvSpPr>
        <p:spPr>
          <a:xfrm>
            <a:off x="607484" y="943090"/>
            <a:ext cx="10972800" cy="615553"/>
          </a:xfrm>
        </p:spPr>
        <p:txBody>
          <a:bodyPr vert="horz" lIns="0" tIns="0" rIns="0" bIns="0" rtlCol="0" anchor="t" anchorCtr="0">
            <a:spAutoFit/>
          </a:bodyPr>
          <a:lstStyle>
            <a:lvl1pPr>
              <a:defRPr lang="en-US" sz="5333" baseline="0" dirty="0">
                <a:solidFill>
                  <a:schemeClr val="tx1"/>
                </a:solidFill>
              </a:defRPr>
            </a:lvl1pPr>
          </a:lstStyle>
          <a:p>
            <a:pPr lvl="0"/>
            <a:r>
              <a:rPr lang="en-US"/>
              <a:t>Single column with text</a:t>
            </a:r>
          </a:p>
        </p:txBody>
      </p:sp>
      <p:pic>
        <p:nvPicPr>
          <p:cNvPr id="11" name="Picture 10" descr="Intel_bk.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82985" y="6278736"/>
            <a:ext cx="536448" cy="354667"/>
          </a:xfrm>
          <a:prstGeom prst="rect">
            <a:avLst/>
          </a:prstGeom>
        </p:spPr>
      </p:pic>
      <p:grpSp>
        <p:nvGrpSpPr>
          <p:cNvPr id="9" name="Group 8"/>
          <p:cNvGrpSpPr/>
          <p:nvPr userDrawn="1"/>
        </p:nvGrpSpPr>
        <p:grpSpPr>
          <a:xfrm>
            <a:off x="11504759" y="988423"/>
            <a:ext cx="0" cy="5120640"/>
            <a:chOff x="4159306" y="279"/>
            <a:chExt cx="0" cy="5130936"/>
          </a:xfrm>
        </p:grpSpPr>
        <p:cxnSp>
          <p:nvCxnSpPr>
            <p:cNvPr id="10" name="Straight Connector 9"/>
            <p:cNvCxnSpPr/>
            <p:nvPr userDrawn="1"/>
          </p:nvCxnSpPr>
          <p:spPr>
            <a:xfrm>
              <a:off x="4159306" y="1336455"/>
              <a:ext cx="0" cy="379476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4159306" y="776611"/>
              <a:ext cx="0" cy="475488"/>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4159306" y="454512"/>
              <a:ext cx="0" cy="237744"/>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4159306" y="251285"/>
              <a:ext cx="0" cy="118872"/>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4159306" y="112066"/>
              <a:ext cx="0" cy="54864"/>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4159306" y="279"/>
              <a:ext cx="0" cy="27432"/>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grpSp>
      <p:sp>
        <p:nvSpPr>
          <p:cNvPr id="19" name="Footer Placeholder 3">
            <a:extLst>
              <a:ext uri="{FF2B5EF4-FFF2-40B4-BE49-F238E27FC236}">
                <a16:creationId xmlns:a16="http://schemas.microsoft.com/office/drawing/2014/main" id="{0CD21A27-8849-41AC-B0CA-10BA7A284E47}"/>
              </a:ext>
            </a:extLst>
          </p:cNvPr>
          <p:cNvSpPr>
            <a:spLocks noGrp="1"/>
          </p:cNvSpPr>
          <p:nvPr>
            <p:ph type="ftr" sz="quarter" idx="3"/>
          </p:nvPr>
        </p:nvSpPr>
        <p:spPr>
          <a:xfrm>
            <a:off x="607483" y="169185"/>
            <a:ext cx="6153535"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INTEL® DISTRIBUTION OF O</a:t>
            </a:r>
            <a:r>
              <a:rPr lang="en-US" sz="800"/>
              <a:t>PEN</a:t>
            </a:r>
            <a:r>
              <a:rPr lang="en-US"/>
              <a:t>VINO™ TOOLKIT</a:t>
            </a:r>
          </a:p>
        </p:txBody>
      </p:sp>
      <p:pic>
        <p:nvPicPr>
          <p:cNvPr id="20" name="Picture 19">
            <a:extLst>
              <a:ext uri="{FF2B5EF4-FFF2-40B4-BE49-F238E27FC236}">
                <a16:creationId xmlns:a16="http://schemas.microsoft.com/office/drawing/2014/main" id="{A2E136F0-676E-4B61-9ED3-84EE18ACAB45}"/>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9956801" y="268003"/>
            <a:ext cx="1542473" cy="314151"/>
          </a:xfrm>
          <a:prstGeom prst="rect">
            <a:avLst/>
          </a:prstGeom>
        </p:spPr>
      </p:pic>
      <p:sp>
        <p:nvSpPr>
          <p:cNvPr id="21" name="Rectangle 20">
            <a:extLst>
              <a:ext uri="{FF2B5EF4-FFF2-40B4-BE49-F238E27FC236}">
                <a16:creationId xmlns:a16="http://schemas.microsoft.com/office/drawing/2014/main" id="{D7A5E92F-8B76-44FC-A0B2-5624537A4749}"/>
              </a:ext>
            </a:extLst>
          </p:cNvPr>
          <p:cNvSpPr/>
          <p:nvPr userDrawn="1"/>
        </p:nvSpPr>
        <p:spPr>
          <a:xfrm>
            <a:off x="1119433" y="6192308"/>
            <a:ext cx="3844322" cy="523028"/>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933">
                <a:solidFill>
                  <a:schemeClr val="tx1"/>
                </a:solidFill>
                <a:hlinkClick r:id="rId4"/>
              </a:rPr>
              <a:t>Optimization Notice</a:t>
            </a:r>
            <a:endParaRPr lang="en-US" sz="933">
              <a:solidFill>
                <a:schemeClr val="tx1"/>
              </a:solidFill>
            </a:endParaRPr>
          </a:p>
          <a:p>
            <a:pPr marL="0" marR="0" lvl="0" indent="0" algn="l" defTabSz="609585" rtl="0" eaLnBrk="1" fontAlgn="auto" latinLnBrk="0" hangingPunct="1">
              <a:lnSpc>
                <a:spcPct val="100000"/>
              </a:lnSpc>
              <a:spcBef>
                <a:spcPts val="0"/>
              </a:spcBef>
              <a:spcAft>
                <a:spcPts val="0"/>
              </a:spcAft>
              <a:buClrTx/>
              <a:buSzTx/>
              <a:buFontTx/>
              <a:buNone/>
              <a:tabLst/>
              <a:defRPr/>
            </a:pPr>
            <a:r>
              <a:rPr lang="en-US" sz="933">
                <a:solidFill>
                  <a:schemeClr val="tx1"/>
                </a:solidFill>
              </a:rPr>
              <a:t>Copyright ©  2020, Intel Corporation. All rights reserved. </a:t>
            </a:r>
            <a:br>
              <a:rPr lang="en-US" sz="933">
                <a:solidFill>
                  <a:schemeClr val="tx1"/>
                </a:solidFill>
              </a:rPr>
            </a:br>
            <a:r>
              <a:rPr lang="en-US" sz="933">
                <a:solidFill>
                  <a:schemeClr val="tx1"/>
                </a:solidFill>
              </a:rPr>
              <a:t>*Other names and brands may be claimed as the property of others.</a:t>
            </a:r>
          </a:p>
        </p:txBody>
      </p:sp>
    </p:spTree>
    <p:extLst>
      <p:ext uri="{BB962C8B-B14F-4D97-AF65-F5344CB8AC3E}">
        <p14:creationId xmlns:p14="http://schemas.microsoft.com/office/powerpoint/2010/main" val="4048379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9" name="Content Placeholder 8"/>
          <p:cNvSpPr>
            <a:spLocks noGrp="1"/>
          </p:cNvSpPr>
          <p:nvPr>
            <p:ph sz="quarter" idx="13" hasCustomPrompt="1"/>
          </p:nvPr>
        </p:nvSpPr>
        <p:spPr>
          <a:xfrm>
            <a:off x="607484" y="2023873"/>
            <a:ext cx="10970683" cy="4567767"/>
          </a:xfrm>
        </p:spPr>
        <p:txBody>
          <a:bodyPr/>
          <a:lstStyle>
            <a:lvl1pPr>
              <a:defRPr sz="2133">
                <a:solidFill>
                  <a:srgbClr val="0071C5"/>
                </a:solidFill>
              </a:defRPr>
            </a:lvl1pPr>
            <a:lvl2pPr>
              <a:defRPr sz="1867">
                <a:solidFill>
                  <a:schemeClr val="tx2"/>
                </a:solidFill>
              </a:defRPr>
            </a:lvl2pPr>
            <a:lvl3pPr>
              <a:defRPr sz="1867">
                <a:solidFill>
                  <a:schemeClr val="tx2"/>
                </a:solidFill>
              </a:defRPr>
            </a:lvl3pPr>
            <a:lvl4pPr>
              <a:defRPr sz="1600">
                <a:solidFill>
                  <a:schemeClr val="tx2"/>
                </a:solidFill>
              </a:defRPr>
            </a:lvl4pPr>
            <a:lvl5pPr>
              <a:defRPr sz="1400">
                <a:solidFill>
                  <a:schemeClr val="tx2"/>
                </a:solidFill>
              </a:defRPr>
            </a:lvl5pPr>
          </a:lstStyle>
          <a:p>
            <a:pPr lvl="0"/>
            <a:r>
              <a:rPr lang="en-US"/>
              <a:t>16pt Intel Clear body text</a:t>
            </a:r>
          </a:p>
          <a:p>
            <a:pPr lvl="1"/>
            <a:r>
              <a:rPr lang="en-US"/>
              <a:t>14pt Intel Clear bullet one</a:t>
            </a:r>
          </a:p>
          <a:p>
            <a:pPr lvl="2"/>
            <a:r>
              <a:rPr lang="en-US"/>
              <a:t>14pt Intel Clear sub-bullet</a:t>
            </a:r>
          </a:p>
          <a:p>
            <a:pPr lvl="3"/>
            <a:r>
              <a:rPr lang="en-US"/>
              <a:t>12pt Intel Clear fourth level</a:t>
            </a:r>
          </a:p>
          <a:p>
            <a:pPr lvl="4"/>
            <a:r>
              <a:rPr lang="en-US"/>
              <a:t>12pt Intel Clear fifth level</a:t>
            </a:r>
          </a:p>
        </p:txBody>
      </p:sp>
      <p:sp>
        <p:nvSpPr>
          <p:cNvPr id="12" name="Footer Placeholder 3"/>
          <p:cNvSpPr>
            <a:spLocks noGrp="1"/>
          </p:cNvSpPr>
          <p:nvPr>
            <p:ph type="ftr" sz="quarter" idx="3"/>
          </p:nvPr>
        </p:nvSpPr>
        <p:spPr>
          <a:xfrm>
            <a:off x="607484" y="169185"/>
            <a:ext cx="3860800"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THE DECK TITLE | SECTION</a:t>
            </a:r>
          </a:p>
        </p:txBody>
      </p:sp>
      <p:pic>
        <p:nvPicPr>
          <p:cNvPr id="13" name="Picture 12" descr="Intel_bk.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82985" y="6278736"/>
            <a:ext cx="536448" cy="354667"/>
          </a:xfrm>
          <a:prstGeom prst="rect">
            <a:avLst/>
          </a:prstGeom>
        </p:spPr>
      </p:pic>
      <p:sp>
        <p:nvSpPr>
          <p:cNvPr id="15" name="Title Placeholder 1"/>
          <p:cNvSpPr>
            <a:spLocks noGrp="1"/>
          </p:cNvSpPr>
          <p:nvPr>
            <p:ph type="title" hasCustomPrompt="1"/>
          </p:nvPr>
        </p:nvSpPr>
        <p:spPr>
          <a:xfrm>
            <a:off x="607483" y="1094128"/>
            <a:ext cx="10974916" cy="852064"/>
          </a:xfrm>
          <a:prstGeom prst="rect">
            <a:avLst/>
          </a:prstGeom>
        </p:spPr>
        <p:txBody>
          <a:bodyPr vert="horz" lIns="0" tIns="0" rIns="0" bIns="0" rtlCol="0" anchor="t" anchorCtr="0">
            <a:noAutofit/>
          </a:bodyPr>
          <a:lstStyle>
            <a:lvl1pPr>
              <a:defRPr sz="4267"/>
            </a:lvl1pPr>
          </a:lstStyle>
          <a:p>
            <a:r>
              <a:rPr lang="en-US"/>
              <a:t>32pt Intel Clear pro bold Headline</a:t>
            </a:r>
          </a:p>
        </p:txBody>
      </p:sp>
      <p:sp>
        <p:nvSpPr>
          <p:cNvPr id="8" name="Slide Number Placeholder 10">
            <a:extLst>
              <a:ext uri="{FF2B5EF4-FFF2-40B4-BE49-F238E27FC236}">
                <a16:creationId xmlns:a16="http://schemas.microsoft.com/office/drawing/2014/main" id="{5E30F09D-3744-D54B-B1DF-00208CD815E3}"/>
              </a:ext>
            </a:extLst>
          </p:cNvPr>
          <p:cNvSpPr>
            <a:spLocks noGrp="1"/>
          </p:cNvSpPr>
          <p:nvPr>
            <p:ph type="sldNum" sz="quarter" idx="12"/>
          </p:nvPr>
        </p:nvSpPr>
        <p:spPr>
          <a:xfrm>
            <a:off x="8739068" y="6286744"/>
            <a:ext cx="2844800" cy="365125"/>
          </a:xfrm>
        </p:spPr>
        <p:txBody>
          <a:bodyPr/>
          <a:lstStyle/>
          <a:p>
            <a:fld id="{EE2556C5-CE8C-6547-B838-EA80C61A4AF7}" type="slidenum">
              <a:rPr lang="en-US" smtClean="0"/>
              <a:pPr/>
              <a:t>‹#›</a:t>
            </a:fld>
            <a:endParaRPr lang="en-US"/>
          </a:p>
        </p:txBody>
      </p:sp>
    </p:spTree>
    <p:extLst>
      <p:ext uri="{BB962C8B-B14F-4D97-AF65-F5344CB8AC3E}">
        <p14:creationId xmlns:p14="http://schemas.microsoft.com/office/powerpoint/2010/main" val="2927011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a:p>
        </p:txBody>
      </p:sp>
      <p:sp>
        <p:nvSpPr>
          <p:cNvPr id="10" name="Footer Placeholder 3"/>
          <p:cNvSpPr>
            <a:spLocks noGrp="1"/>
          </p:cNvSpPr>
          <p:nvPr>
            <p:ph type="ftr" sz="quarter" idx="3"/>
          </p:nvPr>
        </p:nvSpPr>
        <p:spPr>
          <a:xfrm>
            <a:off x="607484" y="169185"/>
            <a:ext cx="3860800"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THE DECK TITLE | SECTION</a:t>
            </a:r>
          </a:p>
        </p:txBody>
      </p:sp>
      <p:pic>
        <p:nvPicPr>
          <p:cNvPr id="11" name="Picture 10" descr="Intel_bk.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82985" y="6278736"/>
            <a:ext cx="536448" cy="354667"/>
          </a:xfrm>
          <a:prstGeom prst="rect">
            <a:avLst/>
          </a:prstGeom>
        </p:spPr>
      </p:pic>
      <p:sp>
        <p:nvSpPr>
          <p:cNvPr id="13" name="Title Placeholder 1"/>
          <p:cNvSpPr>
            <a:spLocks noGrp="1"/>
          </p:cNvSpPr>
          <p:nvPr>
            <p:ph type="title" hasCustomPrompt="1"/>
          </p:nvPr>
        </p:nvSpPr>
        <p:spPr>
          <a:xfrm>
            <a:off x="607483" y="1094128"/>
            <a:ext cx="10974916" cy="852064"/>
          </a:xfrm>
          <a:prstGeom prst="rect">
            <a:avLst/>
          </a:prstGeom>
        </p:spPr>
        <p:txBody>
          <a:bodyPr vert="horz" lIns="0" tIns="0" rIns="0" bIns="0" rtlCol="0" anchor="t" anchorCtr="0">
            <a:noAutofit/>
          </a:bodyPr>
          <a:lstStyle>
            <a:lvl1pPr>
              <a:defRPr sz="4267"/>
            </a:lvl1pPr>
          </a:lstStyle>
          <a:p>
            <a:r>
              <a:rPr lang="en-US"/>
              <a:t>32pt Intel Clear pro bold Headline</a:t>
            </a:r>
          </a:p>
        </p:txBody>
      </p:sp>
    </p:spTree>
    <p:extLst>
      <p:ext uri="{BB962C8B-B14F-4D97-AF65-F5344CB8AC3E}">
        <p14:creationId xmlns:p14="http://schemas.microsoft.com/office/powerpoint/2010/main" val="2373708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F09-2675-4892-9E9A-FBAB3D43E9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85CE3B-9E51-4537-8130-07931B8B8B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721316-59AB-4881-ABBE-9C1611631D25}"/>
              </a:ext>
            </a:extLst>
          </p:cNvPr>
          <p:cNvSpPr>
            <a:spLocks noGrp="1"/>
          </p:cNvSpPr>
          <p:nvPr>
            <p:ph type="dt" sz="half" idx="10"/>
          </p:nvPr>
        </p:nvSpPr>
        <p:spPr/>
        <p:txBody>
          <a:bodyPr/>
          <a:lstStyle/>
          <a:p>
            <a:fld id="{DAAEC84F-EA14-4BAF-AA83-F7F381344FCF}" type="datetimeFigureOut">
              <a:rPr lang="en-US" smtClean="0"/>
              <a:t>8/12/2020</a:t>
            </a:fld>
            <a:endParaRPr lang="en-US"/>
          </a:p>
        </p:txBody>
      </p:sp>
      <p:sp>
        <p:nvSpPr>
          <p:cNvPr id="5" name="Footer Placeholder 4">
            <a:extLst>
              <a:ext uri="{FF2B5EF4-FFF2-40B4-BE49-F238E27FC236}">
                <a16:creationId xmlns:a16="http://schemas.microsoft.com/office/drawing/2014/main" id="{11A32FC5-B099-454A-A9A4-46051D1FB8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57184-3B50-40ED-AE3A-858A01634ABA}"/>
              </a:ext>
            </a:extLst>
          </p:cNvPr>
          <p:cNvSpPr>
            <a:spLocks noGrp="1"/>
          </p:cNvSpPr>
          <p:nvPr>
            <p:ph type="sldNum" sz="quarter" idx="12"/>
          </p:nvPr>
        </p:nvSpPr>
        <p:spPr/>
        <p:txBody>
          <a:bodyPr/>
          <a:lstStyle/>
          <a:p>
            <a:fld id="{55072CBD-0014-4436-BBC6-9455D98F673B}" type="slidenum">
              <a:rPr lang="en-US" smtClean="0"/>
              <a:t>‹#›</a:t>
            </a:fld>
            <a:endParaRPr lang="en-US"/>
          </a:p>
        </p:txBody>
      </p:sp>
    </p:spTree>
    <p:extLst>
      <p:ext uri="{BB962C8B-B14F-4D97-AF65-F5344CB8AC3E}">
        <p14:creationId xmlns:p14="http://schemas.microsoft.com/office/powerpoint/2010/main" val="21667545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a:p>
        </p:txBody>
      </p:sp>
      <p:sp>
        <p:nvSpPr>
          <p:cNvPr id="8" name="Footer Placeholder 3"/>
          <p:cNvSpPr>
            <a:spLocks noGrp="1"/>
          </p:cNvSpPr>
          <p:nvPr>
            <p:ph type="ftr" sz="quarter" idx="3"/>
          </p:nvPr>
        </p:nvSpPr>
        <p:spPr>
          <a:xfrm>
            <a:off x="607484" y="169185"/>
            <a:ext cx="3860800"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THE DECK TITLE | SECTION</a:t>
            </a:r>
          </a:p>
        </p:txBody>
      </p:sp>
      <p:pic>
        <p:nvPicPr>
          <p:cNvPr id="9" name="Picture 8" descr="Intel_bk.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82985" y="6278736"/>
            <a:ext cx="536448" cy="354667"/>
          </a:xfrm>
          <a:prstGeom prst="rect">
            <a:avLst/>
          </a:prstGeom>
        </p:spPr>
      </p:pic>
    </p:spTree>
    <p:extLst>
      <p:ext uri="{BB962C8B-B14F-4D97-AF65-F5344CB8AC3E}">
        <p14:creationId xmlns:p14="http://schemas.microsoft.com/office/powerpoint/2010/main" val="2851074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solidFill>
          <a:schemeClr val="accent1"/>
        </a:solid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4653425" y="2323241"/>
            <a:ext cx="2811727" cy="185318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83286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0" name="Picture 9" descr="int_experience_hrz_wht_rgb_1500.png"/>
          <p:cNvPicPr>
            <a:picLocks noChangeAspect="1"/>
          </p:cNvPicPr>
          <p:nvPr userDrawn="1"/>
        </p:nvPicPr>
        <p:blipFill>
          <a:blip r:embed="rId3">
            <a:alphaModFix/>
            <a:extLst>
              <a:ext uri="{28A0092B-C50C-407E-A947-70E740481C1C}">
                <a14:useLocalDpi xmlns:a14="http://schemas.microsoft.com/office/drawing/2010/main" val="0"/>
              </a:ext>
            </a:extLst>
          </a:blip>
          <a:stretch>
            <a:fillRect/>
          </a:stretch>
        </p:blipFill>
        <p:spPr>
          <a:xfrm>
            <a:off x="614258" y="518971"/>
            <a:ext cx="2829021" cy="1183045"/>
          </a:xfrm>
          <a:prstGeom prst="rect">
            <a:avLst/>
          </a:prstGeom>
        </p:spPr>
      </p:pic>
      <p:sp>
        <p:nvSpPr>
          <p:cNvPr id="7" name="Subtitle 2"/>
          <p:cNvSpPr>
            <a:spLocks noGrp="1"/>
          </p:cNvSpPr>
          <p:nvPr>
            <p:ph type="subTitle" idx="1" hasCustomPrompt="1"/>
          </p:nvPr>
        </p:nvSpPr>
        <p:spPr>
          <a:xfrm>
            <a:off x="607484" y="4657344"/>
            <a:ext cx="8440283" cy="1233813"/>
          </a:xfrm>
        </p:spPr>
        <p:txBody>
          <a:bodyPr lIns="0" rIns="0">
            <a:noAutofit/>
          </a:bodyPr>
          <a:lstStyle>
            <a:lvl1pPr marL="0" indent="0" algn="l">
              <a:spcBef>
                <a:spcPts val="1200"/>
              </a:spcBef>
              <a:buNone/>
              <a:defRPr sz="1600"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9" name="Title 1"/>
          <p:cNvSpPr>
            <a:spLocks noGrp="1"/>
          </p:cNvSpPr>
          <p:nvPr>
            <p:ph type="ctrTitle" hasCustomPrompt="1"/>
          </p:nvPr>
        </p:nvSpPr>
        <p:spPr>
          <a:xfrm>
            <a:off x="584449" y="3320957"/>
            <a:ext cx="10950515" cy="1336387"/>
          </a:xfrm>
        </p:spPr>
        <p:txBody>
          <a:bodyPr lIns="0" rIns="0" anchor="b" anchorCtr="0">
            <a:noAutofit/>
          </a:bodyPr>
          <a:lstStyle>
            <a:lvl1pPr>
              <a:lnSpc>
                <a:spcPts val="5500"/>
              </a:lnSpc>
              <a:spcBef>
                <a:spcPts val="2400"/>
              </a:spcBef>
              <a:defRPr sz="5000" b="0" spc="133" baseline="0">
                <a:solidFill>
                  <a:schemeClr val="bg1"/>
                </a:solidFill>
                <a:latin typeface="Intel Clear"/>
                <a:cs typeface="Intel Clear"/>
              </a:defRPr>
            </a:lvl1pPr>
          </a:lstStyle>
          <a:p>
            <a:r>
              <a:rPr lang="en-US" dirty="0"/>
              <a:t>50pt Intel Clear Title</a:t>
            </a:r>
            <a:br>
              <a:rPr lang="en-US" dirty="0"/>
            </a:br>
            <a:r>
              <a:rPr lang="en-US" dirty="0"/>
              <a:t>with Radial Gradient</a:t>
            </a:r>
          </a:p>
        </p:txBody>
      </p:sp>
    </p:spTree>
    <p:extLst>
      <p:ext uri="{BB962C8B-B14F-4D97-AF65-F5344CB8AC3E}">
        <p14:creationId xmlns:p14="http://schemas.microsoft.com/office/powerpoint/2010/main" val="3484055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12" name="Title 1"/>
          <p:cNvSpPr>
            <a:spLocks noGrp="1"/>
          </p:cNvSpPr>
          <p:nvPr>
            <p:ph type="ctrTitle" hasCustomPrompt="1"/>
          </p:nvPr>
        </p:nvSpPr>
        <p:spPr>
          <a:xfrm>
            <a:off x="584449" y="3372523"/>
            <a:ext cx="10950515" cy="1336387"/>
          </a:xfrm>
        </p:spPr>
        <p:txBody>
          <a:bodyPr lIns="0" rIns="0" anchor="b" anchorCtr="0">
            <a:noAutofit/>
          </a:bodyPr>
          <a:lstStyle>
            <a:lvl1pPr>
              <a:lnSpc>
                <a:spcPts val="7333"/>
              </a:lnSpc>
              <a:spcBef>
                <a:spcPts val="3200"/>
              </a:spcBef>
              <a:defRPr sz="6667" b="0" spc="133" baseline="0">
                <a:solidFill>
                  <a:schemeClr val="bg1"/>
                </a:solidFill>
                <a:latin typeface="Intel Clear"/>
                <a:cs typeface="Intel Clear"/>
              </a:defRPr>
            </a:lvl1pPr>
          </a:lstStyle>
          <a:p>
            <a:r>
              <a:rPr lang="en-US" dirty="0"/>
              <a:t>50pt Intel Clear Title</a:t>
            </a:r>
            <a:br>
              <a:rPr lang="en-US" dirty="0"/>
            </a:br>
            <a:r>
              <a:rPr lang="en-US" dirty="0"/>
              <a:t>with Image</a:t>
            </a:r>
          </a:p>
        </p:txBody>
      </p:sp>
      <p:sp>
        <p:nvSpPr>
          <p:cNvPr id="13" name="Slide Number Placeholder 5"/>
          <p:cNvSpPr>
            <a:spLocks noGrp="1"/>
          </p:cNvSpPr>
          <p:nvPr>
            <p:ph type="sldNum" sz="quarter" idx="12"/>
          </p:nvPr>
        </p:nvSpPr>
        <p:spPr>
          <a:xfrm>
            <a:off x="9163136" y="6432516"/>
            <a:ext cx="2844800" cy="365125"/>
          </a:xfrm>
        </p:spPr>
        <p:txBody>
          <a:bodyPr/>
          <a:lstStyle>
            <a:lvl1pPr>
              <a:defRPr sz="800"/>
            </a:lvl1p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656731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sz="3200" b="0" i="0" baseline="0">
                <a:solidFill>
                  <a:srgbClr val="003C71"/>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sz="1800">
                <a:solidFill>
                  <a:srgbClr val="0071C5"/>
                </a:solidFill>
              </a:defRPr>
            </a:lvl1pPr>
            <a:lvl2pPr>
              <a:defRPr sz="1800"/>
            </a:lvl2pPr>
            <a:lvl3pPr>
              <a:defRPr sz="1800"/>
            </a:lvl3pPr>
            <a:lvl4pPr>
              <a:defRPr sz="1600"/>
            </a:lvl4pPr>
            <a:lvl5pPr>
              <a:defRPr sz="1400"/>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2191991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607485" y="1604433"/>
            <a:ext cx="5342468" cy="4567767"/>
          </a:xfrm>
        </p:spPr>
        <p:txBody>
          <a:bodyPr vert="horz" lIns="0" tIns="0" rIns="0" bIns="0" rtlCol="0">
            <a:noAutofit/>
          </a:bodyPr>
          <a:lstStyle>
            <a:lvl1pPr>
              <a:defRPr lang="en-US" sz="1800" dirty="0" smtClean="0"/>
            </a:lvl1pPr>
            <a:lvl2pPr>
              <a:defRPr lang="en-US" sz="1600"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607484" y="411797"/>
            <a:ext cx="10972800" cy="1158240"/>
          </a:xfrm>
        </p:spPr>
        <p:txBody>
          <a:bodyPr/>
          <a:lstStyle>
            <a:lvl1pPr>
              <a:defRPr sz="2800" b="0" i="0" baseline="0">
                <a:solidFill>
                  <a:srgbClr val="003C71"/>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6441018" y="1257907"/>
            <a:ext cx="4241497" cy="2227933"/>
          </a:xfrm>
          <a:solidFill>
            <a:schemeClr val="bg2">
              <a:lumMod val="60000"/>
              <a:lumOff val="40000"/>
            </a:schemeClr>
          </a:solidFill>
        </p:spPr>
        <p:txBody>
          <a:bodyPr/>
          <a:lstStyle>
            <a:lvl1pPr>
              <a:defRPr sz="2400">
                <a:latin typeface="Intel Clear"/>
              </a:defRPr>
            </a:lvl1pPr>
          </a:lstStyle>
          <a:p>
            <a:endParaRPr lang="en-US" sz="1467" dirty="0">
              <a:latin typeface="Arial"/>
            </a:endParaRPr>
          </a:p>
        </p:txBody>
      </p:sp>
      <p:sp>
        <p:nvSpPr>
          <p:cNvPr id="10" name="Picture Placeholder 8"/>
          <p:cNvSpPr>
            <a:spLocks noGrp="1"/>
          </p:cNvSpPr>
          <p:nvPr>
            <p:ph type="pic" sz="quarter" idx="14"/>
          </p:nvPr>
        </p:nvSpPr>
        <p:spPr>
          <a:xfrm>
            <a:off x="6441018" y="3791863"/>
            <a:ext cx="4241497" cy="2227933"/>
          </a:xfrm>
          <a:solidFill>
            <a:schemeClr val="bg2">
              <a:lumMod val="60000"/>
              <a:lumOff val="40000"/>
            </a:schemeClr>
          </a:solidFill>
        </p:spPr>
        <p:txBody>
          <a:bodyPr/>
          <a:lstStyle>
            <a:lvl1pPr>
              <a:defRPr sz="2400">
                <a:latin typeface="Intel Clear"/>
              </a:defRPr>
            </a:lvl1pPr>
          </a:lstStyle>
          <a:p>
            <a:endParaRPr lang="en-US" sz="1467" dirty="0">
              <a:latin typeface="Arial"/>
            </a:endParaRPr>
          </a:p>
        </p:txBody>
      </p:sp>
    </p:spTree>
    <p:extLst>
      <p:ext uri="{BB962C8B-B14F-4D97-AF65-F5344CB8AC3E}">
        <p14:creationId xmlns:p14="http://schemas.microsoft.com/office/powerpoint/2010/main" val="23665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7485" y="1604434"/>
            <a:ext cx="10970684" cy="4567767"/>
          </a:xfrm>
        </p:spPr>
        <p:txBody>
          <a:bodyPr anchor="ctr" anchorCtr="0"/>
          <a:lstStyle>
            <a:lvl1pPr marL="253994" indent="-253994">
              <a:defRPr sz="4800" b="1" baseline="0">
                <a:solidFill>
                  <a:schemeClr val="accent2"/>
                </a:solidFill>
                <a:latin typeface="+mn-lt"/>
                <a:cs typeface="Intel Clear Light" panose="020B0404020203020204" pitchFamily="34" charset="0"/>
              </a:defRPr>
            </a:lvl1pPr>
            <a:lvl2pPr marL="556670" indent="-300559">
              <a:buFont typeface="Lucida Grande"/>
              <a:buChar char="−"/>
              <a:defRPr sz="1600" baseline="0">
                <a:latin typeface="+mn-lt"/>
                <a:cs typeface="Intel Clear" panose="020B0604020203020204" pitchFamily="34" charset="0"/>
              </a:defRPr>
            </a:lvl2pPr>
            <a:lvl3pPr marL="914377" indent="-304792">
              <a:defRPr sz="1600">
                <a:latin typeface="+mn-lt"/>
              </a:defRPr>
            </a:lvl3pPr>
            <a:lvl4pPr>
              <a:defRPr sz="1467">
                <a:latin typeface="+mn-lt"/>
              </a:defRPr>
            </a:lvl4pPr>
            <a:lvl5pPr>
              <a:defRPr sz="140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sz="2800" b="0" i="0" baseline="0">
                <a:solidFill>
                  <a:srgbClr val="003C71"/>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174727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1133940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3432175"/>
            <a:ext cx="12192000" cy="2926292"/>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8" name="Content Placeholder 2"/>
          <p:cNvSpPr>
            <a:spLocks noGrp="1"/>
          </p:cNvSpPr>
          <p:nvPr>
            <p:ph sz="half" idx="1" hasCustomPrompt="1"/>
          </p:nvPr>
        </p:nvSpPr>
        <p:spPr>
          <a:xfrm>
            <a:off x="607485" y="1604433"/>
            <a:ext cx="5342468" cy="1745720"/>
          </a:xfrm>
        </p:spPr>
        <p:txBody>
          <a:bodyPr vert="horz" lIns="0" tIns="0" rIns="0" bIns="0" rtlCol="0">
            <a:noAutofit/>
          </a:bodyPr>
          <a:lstStyle>
            <a:lvl1pPr>
              <a:defRPr lang="en-US" dirty="0" smtClean="0"/>
            </a:lvl1pPr>
            <a:lvl2pPr>
              <a:defRPr lang="en-US" dirty="0" smtClean="0"/>
            </a:lvl2pPr>
            <a:lvl3pPr>
              <a:defRPr lang="en-US" sz="1867" dirty="0" smtClean="0"/>
            </a:lvl3pPr>
            <a:lvl4pPr>
              <a:defRPr lang="en-US" sz="1600" dirty="0" smtClean="0"/>
            </a:lvl4pPr>
            <a:lvl5pPr>
              <a:defRPr lang="en-US" sz="16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6237817" y="1604433"/>
            <a:ext cx="5340352" cy="1745720"/>
          </a:xfrm>
        </p:spPr>
        <p:txBody>
          <a:bodyPr vert="horz" lIns="0" tIns="0" rIns="0" bIns="0" rtlCol="0">
            <a:noAutofit/>
          </a:bodyPr>
          <a:lstStyle>
            <a:lvl1pPr>
              <a:defRPr lang="en-US" dirty="0" smtClean="0"/>
            </a:lvl1pPr>
            <a:lvl2pPr>
              <a:defRPr lang="en-US" dirty="0" smtClean="0"/>
            </a:lvl2pPr>
            <a:lvl3pPr>
              <a:defRPr lang="en-US" sz="1867" dirty="0" smtClean="0"/>
            </a:lvl3pPr>
            <a:lvl4pPr>
              <a:defRPr lang="en-US" sz="1600" dirty="0" smtClean="0"/>
            </a:lvl4pPr>
            <a:lvl5pPr>
              <a:defRPr lang="en-US" sz="16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345983" y="6634394"/>
            <a:ext cx="184731" cy="297454"/>
          </a:xfrm>
          <a:prstGeom prst="rect">
            <a:avLst/>
          </a:prstGeom>
          <a:noFill/>
        </p:spPr>
        <p:txBody>
          <a:bodyPr wrap="none" rtlCol="0">
            <a:spAutoFit/>
          </a:bodyPr>
          <a:lstStyle/>
          <a:p>
            <a:pPr defTabSz="609585"/>
            <a:endParaRPr lang="en-US" sz="1333" dirty="0">
              <a:solidFill>
                <a:srgbClr val="003C71"/>
              </a:solidFill>
              <a:cs typeface="Intel Clear"/>
            </a:endParaRPr>
          </a:p>
        </p:txBody>
      </p:sp>
      <p:sp>
        <p:nvSpPr>
          <p:cNvPr id="10"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118207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6237818" y="2"/>
            <a:ext cx="5954183" cy="6358465"/>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607484" y="411797"/>
            <a:ext cx="5342467" cy="1158240"/>
          </a:xfrm>
        </p:spPr>
        <p:txBody>
          <a:bodyPr>
            <a:noAutofit/>
          </a:bodyPr>
          <a:lstStyle>
            <a:lvl1pPr>
              <a:defRPr sz="2800" b="0" i="0" baseline="0">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7" name="Content Placeholder 2"/>
          <p:cNvSpPr>
            <a:spLocks noGrp="1"/>
          </p:cNvSpPr>
          <p:nvPr>
            <p:ph sz="half" idx="1" hasCustomPrompt="1"/>
          </p:nvPr>
        </p:nvSpPr>
        <p:spPr>
          <a:xfrm>
            <a:off x="607485" y="1766992"/>
            <a:ext cx="5342467"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Tree>
    <p:extLst>
      <p:ext uri="{BB962C8B-B14F-4D97-AF65-F5344CB8AC3E}">
        <p14:creationId xmlns:p14="http://schemas.microsoft.com/office/powerpoint/2010/main" val="170306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0F24B-AB95-4991-B0D7-06FDC4A250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6FDA29-DFBE-4F5A-9846-63CE19B194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52923C-8DA7-4BBA-A892-078D915961EA}"/>
              </a:ext>
            </a:extLst>
          </p:cNvPr>
          <p:cNvSpPr>
            <a:spLocks noGrp="1"/>
          </p:cNvSpPr>
          <p:nvPr>
            <p:ph type="dt" sz="half" idx="10"/>
          </p:nvPr>
        </p:nvSpPr>
        <p:spPr/>
        <p:txBody>
          <a:bodyPr/>
          <a:lstStyle/>
          <a:p>
            <a:fld id="{DAAEC84F-EA14-4BAF-AA83-F7F381344FCF}" type="datetimeFigureOut">
              <a:rPr lang="en-US" smtClean="0"/>
              <a:t>8/12/2020</a:t>
            </a:fld>
            <a:endParaRPr lang="en-US"/>
          </a:p>
        </p:txBody>
      </p:sp>
      <p:sp>
        <p:nvSpPr>
          <p:cNvPr id="5" name="Footer Placeholder 4">
            <a:extLst>
              <a:ext uri="{FF2B5EF4-FFF2-40B4-BE49-F238E27FC236}">
                <a16:creationId xmlns:a16="http://schemas.microsoft.com/office/drawing/2014/main" id="{CC71B56F-7784-474E-BB18-F73807BFC0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8AA684-02F8-439E-ADDA-7C0CE3E5C5EF}"/>
              </a:ext>
            </a:extLst>
          </p:cNvPr>
          <p:cNvSpPr>
            <a:spLocks noGrp="1"/>
          </p:cNvSpPr>
          <p:nvPr>
            <p:ph type="sldNum" sz="quarter" idx="12"/>
          </p:nvPr>
        </p:nvSpPr>
        <p:spPr/>
        <p:txBody>
          <a:bodyPr/>
          <a:lstStyle/>
          <a:p>
            <a:fld id="{55072CBD-0014-4436-BBC6-9455D98F673B}" type="slidenum">
              <a:rPr lang="en-US" smtClean="0"/>
              <a:t>‹#›</a:t>
            </a:fld>
            <a:endParaRPr lang="en-US"/>
          </a:p>
        </p:txBody>
      </p:sp>
    </p:spTree>
    <p:extLst>
      <p:ext uri="{BB962C8B-B14F-4D97-AF65-F5344CB8AC3E}">
        <p14:creationId xmlns:p14="http://schemas.microsoft.com/office/powerpoint/2010/main" val="18334932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5" name="Subtitle 2"/>
          <p:cNvSpPr>
            <a:spLocks noGrp="1"/>
          </p:cNvSpPr>
          <p:nvPr>
            <p:ph type="subTitle" idx="4294967295"/>
          </p:nvPr>
        </p:nvSpPr>
        <p:spPr>
          <a:xfrm>
            <a:off x="607484" y="4615011"/>
            <a:ext cx="8440283" cy="1233813"/>
          </a:xfrm>
        </p:spPr>
        <p:txBody>
          <a:bodyPr lIns="0" rIns="0">
            <a:noAutofit/>
          </a:bodyPr>
          <a:lstStyle>
            <a:lvl1pPr marL="0" indent="0" algn="l">
              <a:spcBef>
                <a:spcPts val="1200"/>
              </a:spcBef>
              <a:buNone/>
              <a:defRPr sz="1600"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7" name="Title 1"/>
          <p:cNvSpPr>
            <a:spLocks noGrp="1"/>
          </p:cNvSpPr>
          <p:nvPr>
            <p:ph type="ctrTitle" hasCustomPrompt="1"/>
          </p:nvPr>
        </p:nvSpPr>
        <p:spPr>
          <a:xfrm>
            <a:off x="584449" y="3220123"/>
            <a:ext cx="10950515" cy="1336387"/>
          </a:xfrm>
        </p:spPr>
        <p:txBody>
          <a:bodyPr lIns="0" rIns="0" anchor="b" anchorCtr="0">
            <a:noAutofit/>
          </a:bodyPr>
          <a:lstStyle>
            <a:lvl1pPr>
              <a:lnSpc>
                <a:spcPct val="100000"/>
              </a:lnSpc>
              <a:spcBef>
                <a:spcPts val="0"/>
              </a:spcBef>
              <a:spcAft>
                <a:spcPts val="800"/>
              </a:spcAft>
              <a:defRPr sz="4000" b="0" spc="133" baseline="0">
                <a:solidFill>
                  <a:srgbClr val="003C71"/>
                </a:solidFill>
                <a:latin typeface="Intel Clear"/>
                <a:cs typeface="Intel Clear"/>
              </a:defRPr>
            </a:lvl1pPr>
          </a:lstStyle>
          <a:p>
            <a:pPr>
              <a:lnSpc>
                <a:spcPct val="100000"/>
              </a:lnSpc>
              <a:spcBef>
                <a:spcPts val="0"/>
              </a:spcBef>
              <a:spcAft>
                <a:spcPts val="600"/>
              </a:spcAft>
            </a:pPr>
            <a:r>
              <a:rPr lang="en-US" spc="0" dirty="0"/>
              <a:t>40pt Intel Clear</a:t>
            </a:r>
            <a:br>
              <a:rPr lang="en-US" spc="0" dirty="0"/>
            </a:br>
            <a:r>
              <a:rPr lang="en-US" spc="0" dirty="0"/>
              <a:t>White Section Break</a:t>
            </a:r>
          </a:p>
        </p:txBody>
      </p:sp>
    </p:spTree>
    <p:extLst>
      <p:ext uri="{BB962C8B-B14F-4D97-AF65-F5344CB8AC3E}">
        <p14:creationId xmlns:p14="http://schemas.microsoft.com/office/powerpoint/2010/main" val="359432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7484" y="2979843"/>
            <a:ext cx="10363200" cy="1500187"/>
          </a:xfrm>
        </p:spPr>
        <p:txBody>
          <a:bodyPr anchor="t" anchorCtr="0">
            <a:noAutofit/>
          </a:bodyPr>
          <a:lstStyle>
            <a:lvl1pPr marL="0" indent="0">
              <a:buNone/>
              <a:defRPr sz="5333" b="0" baseline="0">
                <a:solidFill>
                  <a:schemeClr val="accent2"/>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5" name="Title 1"/>
          <p:cNvSpPr>
            <a:spLocks noGrp="1"/>
          </p:cNvSpPr>
          <p:nvPr>
            <p:ph type="title"/>
          </p:nvPr>
        </p:nvSpPr>
        <p:spPr>
          <a:xfrm>
            <a:off x="607484" y="1469059"/>
            <a:ext cx="10363200" cy="1362075"/>
          </a:xfrm>
        </p:spPr>
        <p:txBody>
          <a:bodyPr anchor="b" anchorCtr="0">
            <a:noAutofit/>
          </a:bodyPr>
          <a:lstStyle>
            <a:lvl1pPr algn="l">
              <a:lnSpc>
                <a:spcPct val="80000"/>
              </a:lnSpc>
              <a:defRPr sz="5333" b="0" cap="none" spc="0" baseline="0">
                <a:solidFill>
                  <a:srgbClr val="003C7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Tree>
    <p:extLst>
      <p:ext uri="{BB962C8B-B14F-4D97-AF65-F5344CB8AC3E}">
        <p14:creationId xmlns:p14="http://schemas.microsoft.com/office/powerpoint/2010/main" val="2778268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a:xfrm>
            <a:off x="0" y="2"/>
            <a:ext cx="12192000" cy="3432175"/>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
        <p:nvSpPr>
          <p:cNvPr id="7" name="Text Placeholder 2"/>
          <p:cNvSpPr>
            <a:spLocks noGrp="1"/>
          </p:cNvSpPr>
          <p:nvPr>
            <p:ph type="body" idx="1" hasCustomPrompt="1"/>
          </p:nvPr>
        </p:nvSpPr>
        <p:spPr>
          <a:xfrm>
            <a:off x="607484" y="4465049"/>
            <a:ext cx="10363200" cy="1500187"/>
          </a:xfrm>
        </p:spPr>
        <p:txBody>
          <a:bodyPr anchor="t" anchorCtr="0">
            <a:noAutofit/>
          </a:bodyPr>
          <a:lstStyle>
            <a:lvl1pPr marL="0" indent="0">
              <a:buNone/>
              <a:defRPr sz="2133" b="0" baseline="0">
                <a:solidFill>
                  <a:srgbClr val="F3D54E"/>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10" name="Title 1"/>
          <p:cNvSpPr>
            <a:spLocks noGrp="1"/>
          </p:cNvSpPr>
          <p:nvPr>
            <p:ph type="title" hasCustomPrompt="1"/>
          </p:nvPr>
        </p:nvSpPr>
        <p:spPr>
          <a:xfrm>
            <a:off x="596195" y="2960992"/>
            <a:ext cx="11595805" cy="1362075"/>
          </a:xfrm>
        </p:spPr>
        <p:txBody>
          <a:bodyPr anchor="b" anchorCtr="0">
            <a:noAutofit/>
          </a:bodyPr>
          <a:lstStyle>
            <a:lvl1pPr algn="l">
              <a:lnSpc>
                <a:spcPts val="7333"/>
              </a:lnSpc>
              <a:spcBef>
                <a:spcPts val="3200"/>
              </a:spcBef>
              <a:defRPr sz="5333" b="0" cap="none" spc="0" baseline="0">
                <a:solidFill>
                  <a:schemeClr val="bg1"/>
                </a:solidFill>
                <a:latin typeface="Intel Clear"/>
                <a:cs typeface="Intel Clear"/>
              </a:defRPr>
            </a:lvl1pPr>
          </a:lstStyle>
          <a:p>
            <a:r>
              <a:rPr lang="en-US" dirty="0"/>
              <a:t>40pt Intel Clear Blue Section Break</a:t>
            </a:r>
          </a:p>
        </p:txBody>
      </p:sp>
      <p:sp>
        <p:nvSpPr>
          <p:cNvPr id="9"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541478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6"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297624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64413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and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7566" y="1"/>
            <a:ext cx="12176869" cy="6405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userDrawn="1">
            <p:ph type="title" hasCustomPrompt="1"/>
          </p:nvPr>
        </p:nvSpPr>
        <p:spPr/>
        <p:txBody>
          <a:bodyPr/>
          <a:lstStyle>
            <a:lvl1pPr>
              <a:defRPr>
                <a:solidFill>
                  <a:schemeClr val="tx1">
                    <a:alpha val="90000"/>
                  </a:schemeClr>
                </a:solidFill>
              </a:defRPr>
            </a:lvl1pPr>
          </a:lstStyle>
          <a:p>
            <a:r>
              <a:rPr lang="en-US" dirty="0"/>
              <a:t>Click to edit title</a:t>
            </a:r>
          </a:p>
        </p:txBody>
      </p:sp>
      <p:sp>
        <p:nvSpPr>
          <p:cNvPr id="3" name="Content Placeholder 2"/>
          <p:cNvSpPr>
            <a:spLocks noGrp="1"/>
          </p:cNvSpPr>
          <p:nvPr userDrawn="1">
            <p:ph idx="1" hasCustomPrompt="1"/>
          </p:nvPr>
        </p:nvSpPr>
        <p:spPr>
          <a:xfrm>
            <a:off x="471950" y="1558456"/>
            <a:ext cx="11248101" cy="4284985"/>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7"/>
          <p:cNvSpPr>
            <a:spLocks noGrp="1"/>
          </p:cNvSpPr>
          <p:nvPr userDrawn="1">
            <p:ph type="body" sz="quarter" idx="13" hasCustomPrompt="1"/>
          </p:nvPr>
        </p:nvSpPr>
        <p:spPr>
          <a:xfrm>
            <a:off x="471950" y="6185100"/>
            <a:ext cx="11248101" cy="222240"/>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94" indent="-152396">
              <a:defRPr sz="1200"/>
            </a:lvl2pPr>
            <a:lvl3pPr marL="457189" indent="-152396">
              <a:defRPr sz="1200"/>
            </a:lvl3pPr>
            <a:lvl4pPr marL="685783" indent="-152396">
              <a:defRPr sz="1200"/>
            </a:lvl4pPr>
            <a:lvl5pPr marL="914377" indent="-152396">
              <a:defRPr sz="1200"/>
            </a:lvl5pPr>
          </a:lstStyle>
          <a:p>
            <a:pPr lvl="0"/>
            <a:r>
              <a:rPr lang="en-US" dirty="0"/>
              <a:t>Click to edit footnote</a:t>
            </a:r>
          </a:p>
        </p:txBody>
      </p:sp>
      <p:sp>
        <p:nvSpPr>
          <p:cNvPr id="4" name="Slide Number Placeholder 3"/>
          <p:cNvSpPr>
            <a:spLocks noGrp="1"/>
          </p:cNvSpPr>
          <p:nvPr userDrawn="1">
            <p:ph type="sldNum" sz="quarter" idx="14"/>
          </p:nvPr>
        </p:nvSpPr>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Tree>
    <p:extLst>
      <p:ext uri="{BB962C8B-B14F-4D97-AF65-F5344CB8AC3E}">
        <p14:creationId xmlns:p14="http://schemas.microsoft.com/office/powerpoint/2010/main" val="7919820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a:t>Click to edit title</a:t>
            </a:r>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a:t>Click to edit footnote</a:t>
            </a:r>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Tree>
    <p:extLst>
      <p:ext uri="{BB962C8B-B14F-4D97-AF65-F5344CB8AC3E}">
        <p14:creationId xmlns:p14="http://schemas.microsoft.com/office/powerpoint/2010/main" val="1407598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and Large Bullet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627909" y="6422184"/>
            <a:ext cx="380027" cy="365125"/>
          </a:xfrm>
          <a:prstGeom prst="rect">
            <a:avLst/>
          </a:prstGeo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a:latin typeface="Intel Clear Light" panose="020B0404020203020204" pitchFamily="34" charset="0"/>
              </a:defRPr>
            </a:lvl1pPr>
          </a:lstStyle>
          <a:p>
            <a:r>
              <a:rPr lang="en-US" dirty="0" err="1"/>
              <a:t>28pt</a:t>
            </a:r>
            <a:r>
              <a:rPr lang="en-US" dirty="0"/>
              <a:t> Intel Clear Light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latin typeface="Intel Clear Light" panose="020B0404020203020204" pitchFamily="34" charset="0"/>
              </a:defRPr>
            </a:lvl1pPr>
            <a:lvl2pPr>
              <a:defRPr sz="2400">
                <a:latin typeface="Intel Clear Light" panose="020B0404020203020204" pitchFamily="34" charset="0"/>
              </a:defRPr>
            </a:lvl2pPr>
            <a:lvl3pPr>
              <a:defRPr sz="2400">
                <a:latin typeface="Intel Clear Light" panose="020B0404020203020204" pitchFamily="34" charset="0"/>
              </a:defRPr>
            </a:lvl3pPr>
            <a:lvl4pPr>
              <a:defRPr sz="2133">
                <a:latin typeface="Intel Clear Light" panose="020B0404020203020204" pitchFamily="34" charset="0"/>
              </a:defRPr>
            </a:lvl4pPr>
            <a:lvl5pPr>
              <a:defRPr>
                <a:latin typeface="Intel Clear Light" panose="020B0404020203020204" pitchFamily="34" charset="0"/>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1725326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Text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a:t>Click to edit title</a:t>
            </a:r>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a:t>Click to edit footnote</a:t>
            </a:r>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5" name="Content Placeholder 4"/>
          <p:cNvSpPr>
            <a:spLocks noGrp="1"/>
          </p:cNvSpPr>
          <p:nvPr>
            <p:ph sz="quarter" idx="15"/>
          </p:nvPr>
        </p:nvSpPr>
        <p:spPr>
          <a:xfrm>
            <a:off x="471951" y="1233488"/>
            <a:ext cx="11248562" cy="4649787"/>
          </a:xfrm>
        </p:spPr>
        <p:txBody>
          <a:bodyPr/>
          <a:lstStyle>
            <a:lvl1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2pPr>
            <a:lvl3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3pPr>
            <a:lvl4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4pPr>
            <a:lvl5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86425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cSld name="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lang="en-US" sz="1600" b="0" i="0" kern="1200" baseline="0" dirty="0" smtClean="0">
                <a:solidFill>
                  <a:srgbClr val="F3D54E"/>
                </a:solidFill>
                <a:latin typeface="Intel Clear"/>
                <a:ea typeface="+mn-ea"/>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13" name="Title 1"/>
          <p:cNvSpPr>
            <a:spLocks noGrp="1"/>
          </p:cNvSpPr>
          <p:nvPr>
            <p:ph type="ctrTitle" hasCustomPrompt="1"/>
          </p:nvPr>
        </p:nvSpPr>
        <p:spPr>
          <a:xfrm>
            <a:off x="605369" y="3306044"/>
            <a:ext cx="10950515" cy="1336387"/>
          </a:xfrm>
        </p:spPr>
        <p:txBody>
          <a:bodyPr lIns="0" rIns="0" anchor="b" anchorCtr="0">
            <a:noAutofit/>
          </a:bodyPr>
          <a:lstStyle>
            <a:lvl1pPr>
              <a:lnSpc>
                <a:spcPts val="5500"/>
              </a:lnSpc>
              <a:spcBef>
                <a:spcPts val="2400"/>
              </a:spcBef>
              <a:defRPr sz="5000" b="0" spc="133" baseline="0">
                <a:solidFill>
                  <a:schemeClr val="bg1"/>
                </a:solidFill>
                <a:latin typeface="Intel Clear"/>
                <a:cs typeface="Intel Clear"/>
              </a:defRPr>
            </a:lvl1pPr>
          </a:lstStyle>
          <a:p>
            <a:r>
              <a:rPr lang="en-US" dirty="0"/>
              <a:t>50pt Intel Clear Title</a:t>
            </a:r>
            <a:br>
              <a:rPr lang="en-US" dirty="0"/>
            </a:br>
            <a:r>
              <a:rPr lang="en-US" dirty="0"/>
              <a:t>with Radial Gradient</a:t>
            </a:r>
          </a:p>
        </p:txBody>
      </p:sp>
    </p:spTree>
    <p:extLst>
      <p:ext uri="{BB962C8B-B14F-4D97-AF65-F5344CB8AC3E}">
        <p14:creationId xmlns:p14="http://schemas.microsoft.com/office/powerpoint/2010/main" val="122812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EA959-DD07-423B-BE43-F23EEAC3B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BF480E-987A-4487-A00F-392F260540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DCB0C9-1D34-4B2E-8273-5EA1AD7174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7E334C-74C8-431B-A21F-52F95A04ADA7}"/>
              </a:ext>
            </a:extLst>
          </p:cNvPr>
          <p:cNvSpPr>
            <a:spLocks noGrp="1"/>
          </p:cNvSpPr>
          <p:nvPr>
            <p:ph type="dt" sz="half" idx="10"/>
          </p:nvPr>
        </p:nvSpPr>
        <p:spPr/>
        <p:txBody>
          <a:bodyPr/>
          <a:lstStyle/>
          <a:p>
            <a:fld id="{DAAEC84F-EA14-4BAF-AA83-F7F381344FCF}" type="datetimeFigureOut">
              <a:rPr lang="en-US" smtClean="0"/>
              <a:t>8/12/2020</a:t>
            </a:fld>
            <a:endParaRPr lang="en-US"/>
          </a:p>
        </p:txBody>
      </p:sp>
      <p:sp>
        <p:nvSpPr>
          <p:cNvPr id="6" name="Footer Placeholder 5">
            <a:extLst>
              <a:ext uri="{FF2B5EF4-FFF2-40B4-BE49-F238E27FC236}">
                <a16:creationId xmlns:a16="http://schemas.microsoft.com/office/drawing/2014/main" id="{10B09CED-B6A9-45AC-BB12-F9E6B831F9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1B2931-F0E4-4E4D-81AB-01B5AA55A4A3}"/>
              </a:ext>
            </a:extLst>
          </p:cNvPr>
          <p:cNvSpPr>
            <a:spLocks noGrp="1"/>
          </p:cNvSpPr>
          <p:nvPr>
            <p:ph type="sldNum" sz="quarter" idx="12"/>
          </p:nvPr>
        </p:nvSpPr>
        <p:spPr/>
        <p:txBody>
          <a:bodyPr/>
          <a:lstStyle/>
          <a:p>
            <a:fld id="{55072CBD-0014-4436-BBC6-9455D98F673B}" type="slidenum">
              <a:rPr lang="en-US" smtClean="0"/>
              <a:t>‹#›</a:t>
            </a:fld>
            <a:endParaRPr lang="en-US"/>
          </a:p>
        </p:txBody>
      </p:sp>
    </p:spTree>
    <p:extLst>
      <p:ext uri="{BB962C8B-B14F-4D97-AF65-F5344CB8AC3E}">
        <p14:creationId xmlns:p14="http://schemas.microsoft.com/office/powerpoint/2010/main" val="33921945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Blue Section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Subtitle 2"/>
          <p:cNvSpPr>
            <a:spLocks noGrp="1"/>
          </p:cNvSpPr>
          <p:nvPr>
            <p:ph type="subTitle" idx="4294967295"/>
          </p:nvPr>
        </p:nvSpPr>
        <p:spPr>
          <a:xfrm>
            <a:off x="607484" y="4615011"/>
            <a:ext cx="8440283" cy="1233813"/>
          </a:xfrm>
        </p:spPr>
        <p:txBody>
          <a:bodyPr lIns="0" rIns="0">
            <a:noAutofit/>
          </a:bodyPr>
          <a:lstStyle>
            <a:lvl1pPr marL="0" indent="0" algn="l">
              <a:buNone/>
              <a:defRPr sz="1600"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7" name="Title 1"/>
          <p:cNvSpPr>
            <a:spLocks noGrp="1"/>
          </p:cNvSpPr>
          <p:nvPr>
            <p:ph type="ctrTitle"/>
          </p:nvPr>
        </p:nvSpPr>
        <p:spPr>
          <a:xfrm>
            <a:off x="584449" y="3220123"/>
            <a:ext cx="10950515" cy="1336387"/>
          </a:xfrm>
        </p:spPr>
        <p:txBody>
          <a:bodyPr lIns="0" rIns="0" anchor="b" anchorCtr="0">
            <a:noAutofit/>
          </a:bodyPr>
          <a:lstStyle>
            <a:lvl1pPr>
              <a:lnSpc>
                <a:spcPct val="100000"/>
              </a:lnSpc>
              <a:spcBef>
                <a:spcPts val="0"/>
              </a:spcBef>
              <a:spcAft>
                <a:spcPts val="800"/>
              </a:spcAft>
              <a:defRPr sz="4000" b="0" spc="133" baseline="0">
                <a:solidFill>
                  <a:schemeClr val="bg1"/>
                </a:solidFill>
                <a:latin typeface="Intel Clear"/>
                <a:cs typeface="Intel Clear"/>
              </a:defRPr>
            </a:lvl1pPr>
          </a:lstStyle>
          <a:p>
            <a:pPr>
              <a:lnSpc>
                <a:spcPct val="100000"/>
              </a:lnSpc>
              <a:spcBef>
                <a:spcPts val="0"/>
              </a:spcBef>
              <a:spcAft>
                <a:spcPts val="600"/>
              </a:spcAft>
            </a:pPr>
            <a:r>
              <a:rPr lang="en-US" spc="0" dirty="0"/>
              <a:t>40pt Intel Clear</a:t>
            </a:r>
            <a:br>
              <a:rPr lang="en-US" spc="0" dirty="0"/>
            </a:br>
            <a:r>
              <a:rPr lang="en-US" spc="0" dirty="0"/>
              <a:t>Blue Section Break</a:t>
            </a:r>
          </a:p>
        </p:txBody>
      </p:sp>
      <p:sp>
        <p:nvSpPr>
          <p:cNvPr id="9"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1953457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Title Only-hero">
    <p:spTree>
      <p:nvGrpSpPr>
        <p:cNvPr id="1" name=""/>
        <p:cNvGrpSpPr/>
        <p:nvPr/>
      </p:nvGrpSpPr>
      <p:grpSpPr>
        <a:xfrm>
          <a:off x="0" y="0"/>
          <a:ext cx="0" cy="0"/>
          <a:chOff x="0" y="0"/>
          <a:chExt cx="0" cy="0"/>
        </a:xfrm>
      </p:grpSpPr>
      <p:sp>
        <p:nvSpPr>
          <p:cNvPr id="6" name="Title 6"/>
          <p:cNvSpPr>
            <a:spLocks noGrp="1"/>
          </p:cNvSpPr>
          <p:nvPr>
            <p:ph type="title" hasCustomPrompt="1"/>
          </p:nvPr>
        </p:nvSpPr>
        <p:spPr>
          <a:xfrm>
            <a:off x="609600" y="324043"/>
            <a:ext cx="10972800" cy="1158240"/>
          </a:xfrm>
        </p:spPr>
        <p:txBody>
          <a:bodyPr/>
          <a:lstStyle>
            <a:lvl1pPr>
              <a:lnSpc>
                <a:spcPct val="80000"/>
              </a:lnSpc>
              <a:defRPr sz="6400" b="0" i="0" baseline="0">
                <a:solidFill>
                  <a:schemeClr val="accent1">
                    <a:lumMod val="75000"/>
                  </a:schemeClr>
                </a:solidFill>
                <a:latin typeface="Intel Clear Pro Bold" panose="020B0804020202060201" pitchFamily="34" charset="0"/>
                <a:ea typeface="Intel Clear Pro Bold" panose="020B0804020202060201" pitchFamily="34" charset="0"/>
                <a:cs typeface="Intel Clear Pro Bold" panose="020B0804020202060201" pitchFamily="34" charset="0"/>
              </a:defRPr>
            </a:lvl1pPr>
          </a:lstStyle>
          <a:p>
            <a:r>
              <a:rPr lang="en-US"/>
              <a:t>28pt Intel Clear pro Headline</a:t>
            </a:r>
          </a:p>
        </p:txBody>
      </p:sp>
      <p:sp>
        <p:nvSpPr>
          <p:cNvPr id="3" name="Slide Number Placeholder 5">
            <a:extLst>
              <a:ext uri="{FF2B5EF4-FFF2-40B4-BE49-F238E27FC236}">
                <a16:creationId xmlns:a16="http://schemas.microsoft.com/office/drawing/2014/main" id="{2CFB228F-DAF4-4E31-A47B-4378DE10560F}"/>
              </a:ext>
            </a:extLst>
          </p:cNvPr>
          <p:cNvSpPr>
            <a:spLocks noGrp="1"/>
          </p:cNvSpPr>
          <p:nvPr>
            <p:ph type="sldNum" sz="quarter" idx="12"/>
          </p:nvPr>
        </p:nvSpPr>
        <p:spPr>
          <a:xfrm>
            <a:off x="9163136" y="6432516"/>
            <a:ext cx="2844800" cy="365125"/>
          </a:xfrm>
        </p:spPr>
        <p:txBody>
          <a:bodyPr/>
          <a:lstStyle>
            <a:lvl1pPr>
              <a:defRPr/>
            </a:lvl1pPr>
          </a:lstStyle>
          <a:p>
            <a:fld id="{57A8BED9-DBCE-4678-A762-A6BD1C469CC7}" type="slidenum">
              <a:rPr lang="en-US" smtClean="0"/>
              <a:pPr/>
              <a:t>‹#›</a:t>
            </a:fld>
            <a:endParaRPr lang="en-US"/>
          </a:p>
        </p:txBody>
      </p:sp>
    </p:spTree>
    <p:extLst>
      <p:ext uri="{BB962C8B-B14F-4D97-AF65-F5344CB8AC3E}">
        <p14:creationId xmlns:p14="http://schemas.microsoft.com/office/powerpoint/2010/main" val="3024901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and Subtitle">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304702"/>
            <a:ext cx="11023603" cy="582724"/>
          </a:xfrm>
        </p:spPr>
        <p:txBody>
          <a:bodyPr/>
          <a:lstStyle>
            <a:lvl1pPr>
              <a:defRPr sz="4267">
                <a:solidFill>
                  <a:schemeClr val="tx1"/>
                </a:solidFill>
              </a:defRPr>
            </a:lvl1pPr>
          </a:lstStyle>
          <a:p>
            <a:r>
              <a:rPr lang="en-US"/>
              <a:t>Click to edit title</a:t>
            </a:r>
          </a:p>
        </p:txBody>
      </p:sp>
      <p:sp>
        <p:nvSpPr>
          <p:cNvPr id="3" name="Slide Number Placeholder 2"/>
          <p:cNvSpPr>
            <a:spLocks noGrp="1"/>
          </p:cNvSpPr>
          <p:nvPr>
            <p:ph type="sldNum" sz="quarter" idx="14"/>
          </p:nvPr>
        </p:nvSpPr>
        <p:spPr/>
        <p:txBody>
          <a:bodyPr/>
          <a:lstStyle/>
          <a:p>
            <a:pPr algn="l" defTabSz="609585" eaLnBrk="0" fontAlgn="base" hangingPunct="0">
              <a:spcBef>
                <a:spcPct val="50000"/>
              </a:spcBef>
              <a:spcAft>
                <a:spcPct val="0"/>
              </a:spcAft>
              <a:defRPr/>
            </a:pPr>
            <a:fld id="{FD44707B-D922-47D5-BD24-D96E91B70543}" type="slidenum">
              <a:rPr lang="en-US" smtClean="0">
                <a:solidFill>
                  <a:srgbClr val="FFFFFF"/>
                </a:solidFill>
                <a:cs typeface="Arial" panose="020B0604020202020204" pitchFamily="34" charset="0"/>
              </a:rPr>
              <a:pPr algn="l" defTabSz="609585" eaLnBrk="0" fontAlgn="base" hangingPunct="0">
                <a:spcBef>
                  <a:spcPct val="50000"/>
                </a:spcBef>
                <a:spcAft>
                  <a:spcPct val="0"/>
                </a:spcAft>
                <a:defRPr/>
              </a:pPr>
              <a:t>‹#›</a:t>
            </a:fld>
            <a:endParaRPr lang="en-US">
              <a:solidFill>
                <a:srgbClr val="FFFFFF"/>
              </a:solidFill>
              <a:cs typeface="Arial" panose="020B0604020202020204" pitchFamily="34" charset="0"/>
            </a:endParaRPr>
          </a:p>
        </p:txBody>
      </p:sp>
      <p:sp>
        <p:nvSpPr>
          <p:cNvPr id="4" name="Subtitle Placeholder">
            <a:extLst>
              <a:ext uri="{FF2B5EF4-FFF2-40B4-BE49-F238E27FC236}">
                <a16:creationId xmlns:a16="http://schemas.microsoft.com/office/drawing/2014/main" id="{1DF02EC8-DEA4-495A-B241-901016364695}"/>
              </a:ext>
            </a:extLst>
          </p:cNvPr>
          <p:cNvSpPr>
            <a:spLocks noGrp="1"/>
          </p:cNvSpPr>
          <p:nvPr>
            <p:ph type="body" sz="quarter" idx="15" hasCustomPrompt="1"/>
          </p:nvPr>
        </p:nvSpPr>
        <p:spPr>
          <a:xfrm>
            <a:off x="585216" y="845612"/>
            <a:ext cx="11021568" cy="431800"/>
          </a:xfrm>
        </p:spPr>
        <p:txBody>
          <a:bodyPr tIns="0"/>
          <a:lstStyle>
            <a:lvl1pPr>
              <a:defRPr sz="1867">
                <a:solidFill>
                  <a:srgbClr val="7ED2F6"/>
                </a:solidFill>
              </a:defRPr>
            </a:lvl1pPr>
          </a:lstStyle>
          <a:p>
            <a:pPr lvl="0"/>
            <a:r>
              <a:rPr lang="en-US"/>
              <a:t>Subtitle</a:t>
            </a:r>
            <a:endParaRPr lang="en-IN"/>
          </a:p>
        </p:txBody>
      </p:sp>
      <p:sp>
        <p:nvSpPr>
          <p:cNvPr id="5" name="Rectangle 7">
            <a:extLst>
              <a:ext uri="{FF2B5EF4-FFF2-40B4-BE49-F238E27FC236}">
                <a16:creationId xmlns:a16="http://schemas.microsoft.com/office/drawing/2014/main" id="{862DFA37-4CA4-4445-A10A-423A9C5127F1}"/>
              </a:ext>
            </a:extLst>
          </p:cNvPr>
          <p:cNvSpPr/>
          <p:nvPr userDrawn="1"/>
        </p:nvSpPr>
        <p:spPr>
          <a:xfrm>
            <a:off x="0" y="6290268"/>
            <a:ext cx="12192000" cy="563165"/>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6" name="Straight Connector 5">
            <a:extLst>
              <a:ext uri="{FF2B5EF4-FFF2-40B4-BE49-F238E27FC236}">
                <a16:creationId xmlns:a16="http://schemas.microsoft.com/office/drawing/2014/main" id="{EE1EE0FB-662F-43AC-A068-D9E9BAFB9446}"/>
              </a:ext>
            </a:extLst>
          </p:cNvPr>
          <p:cNvCxnSpPr/>
          <p:nvPr userDrawn="1"/>
        </p:nvCxnSpPr>
        <p:spPr>
          <a:xfrm>
            <a:off x="11633712" y="6516195"/>
            <a:ext cx="0" cy="238125"/>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5">
            <a:extLst>
              <a:ext uri="{FF2B5EF4-FFF2-40B4-BE49-F238E27FC236}">
                <a16:creationId xmlns:a16="http://schemas.microsoft.com/office/drawing/2014/main" id="{D3E7164D-CC01-4BB1-BE45-361B9876CB6E}"/>
              </a:ext>
            </a:extLst>
          </p:cNvPr>
          <p:cNvSpPr txBox="1">
            <a:spLocks/>
          </p:cNvSpPr>
          <p:nvPr userDrawn="1"/>
        </p:nvSpPr>
        <p:spPr>
          <a:xfrm>
            <a:off x="11797792" y="6553152"/>
            <a:ext cx="171522" cy="164212"/>
          </a:xfrm>
          <a:prstGeom prst="rect">
            <a:avLst/>
          </a:prstGeom>
          <a:noFill/>
          <a:ln w="50800" algn="ctr">
            <a:noFill/>
            <a:miter lim="800000"/>
            <a:headEnd type="none" w="sm" len="sm"/>
            <a:tailEnd type="none" w="sm" len="sm"/>
          </a:ln>
          <a:effectLst/>
        </p:spPr>
        <p:txBody>
          <a:bodyPr wrap="none" lIns="0" tIns="0" rIns="0" bIns="0" anchor="ctr" anchorCtr="0">
            <a:spAutoFit/>
          </a:bodyPr>
          <a:lstStyle>
            <a:defPPr>
              <a:defRPr lang="en-US"/>
            </a:defPPr>
            <a:lvl1pPr marL="0" algn="l" defTabSz="914400" rtl="0" eaLnBrk="1" latinLnBrk="0" hangingPunct="1">
              <a:defRPr lang="en-US" sz="800" kern="1200" smtClean="0">
                <a:solidFill>
                  <a:srgbClr val="FFFFFF"/>
                </a:solidFill>
                <a:latin typeface="+mn-lt"/>
                <a:ea typeface="+mn-ea"/>
                <a:cs typeface="Intel Clear" panose="020B0604020203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50000"/>
              </a:spcBef>
              <a:spcAft>
                <a:spcPct val="0"/>
              </a:spcAft>
            </a:pPr>
            <a:fld id="{FD44707B-D922-47D5-BD24-D96E91B70543}" type="slidenum">
              <a:rPr lang="en-IN" sz="1067" smtClean="0"/>
              <a:pPr eaLnBrk="0" fontAlgn="base" hangingPunct="0">
                <a:spcBef>
                  <a:spcPct val="50000"/>
                </a:spcBef>
                <a:spcAft>
                  <a:spcPct val="0"/>
                </a:spcAft>
              </a:pPr>
              <a:t>‹#›</a:t>
            </a:fld>
            <a:endParaRPr lang="en-IN" sz="1067"/>
          </a:p>
        </p:txBody>
      </p:sp>
      <p:grpSp>
        <p:nvGrpSpPr>
          <p:cNvPr id="8" name="Group 7">
            <a:extLst>
              <a:ext uri="{FF2B5EF4-FFF2-40B4-BE49-F238E27FC236}">
                <a16:creationId xmlns:a16="http://schemas.microsoft.com/office/drawing/2014/main" id="{EB954E69-D141-4AC7-933D-A6EAB12C7560}"/>
              </a:ext>
            </a:extLst>
          </p:cNvPr>
          <p:cNvGrpSpPr/>
          <p:nvPr userDrawn="1"/>
        </p:nvGrpSpPr>
        <p:grpSpPr>
          <a:xfrm>
            <a:off x="11027965" y="6486789"/>
            <a:ext cx="452539" cy="298259"/>
            <a:chOff x="451796" y="386081"/>
            <a:chExt cx="1249194" cy="823318"/>
          </a:xfrm>
        </p:grpSpPr>
        <p:sp>
          <p:nvSpPr>
            <p:cNvPr id="9" name="Freeform 36">
              <a:extLst>
                <a:ext uri="{FF2B5EF4-FFF2-40B4-BE49-F238E27FC236}">
                  <a16:creationId xmlns:a16="http://schemas.microsoft.com/office/drawing/2014/main" id="{E2471882-8ACC-4B4D-8844-1FFF6E2808B3}"/>
                </a:ext>
              </a:extLst>
            </p:cNvPr>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 name="Freeform 37">
              <a:extLst>
                <a:ext uri="{FF2B5EF4-FFF2-40B4-BE49-F238E27FC236}">
                  <a16:creationId xmlns:a16="http://schemas.microsoft.com/office/drawing/2014/main" id="{F2ABE839-E2EC-4664-BADE-9A61D08758AF}"/>
                </a:ext>
              </a:extLst>
            </p:cNvPr>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grpSp>
      <p:sp>
        <p:nvSpPr>
          <p:cNvPr id="11" name="TextBox 10">
            <a:extLst>
              <a:ext uri="{FF2B5EF4-FFF2-40B4-BE49-F238E27FC236}">
                <a16:creationId xmlns:a16="http://schemas.microsoft.com/office/drawing/2014/main" id="{856A53DF-290B-4388-930A-A5D23C41E23B}"/>
              </a:ext>
            </a:extLst>
          </p:cNvPr>
          <p:cNvSpPr txBox="1"/>
          <p:nvPr userDrawn="1"/>
        </p:nvSpPr>
        <p:spPr>
          <a:xfrm>
            <a:off x="471950" y="6520159"/>
            <a:ext cx="2135521" cy="215444"/>
          </a:xfrm>
          <a:prstGeom prst="rect">
            <a:avLst/>
          </a:prstGeom>
          <a:noFill/>
        </p:spPr>
        <p:txBody>
          <a:bodyPr wrap="none" rtlCol="0" anchor="ctr" anchorCtr="0">
            <a:spAutoFit/>
          </a:bodyPr>
          <a:lstStyle/>
          <a:p>
            <a:pPr algn="l"/>
            <a:r>
              <a:rPr lang="en-US" sz="800" dirty="0">
                <a:solidFill>
                  <a:srgbClr val="FFFFFF"/>
                </a:solidFill>
                <a:latin typeface="+mn-lt"/>
              </a:rPr>
              <a:t>Vision &amp; Edge AI,</a:t>
            </a:r>
            <a:r>
              <a:rPr lang="en-US" sz="800" baseline="0" dirty="0">
                <a:solidFill>
                  <a:srgbClr val="FFFFFF"/>
                </a:solidFill>
                <a:latin typeface="+mn-lt"/>
              </a:rPr>
              <a:t> </a:t>
            </a:r>
            <a:r>
              <a:rPr lang="en-US" sz="800" dirty="0">
                <a:solidFill>
                  <a:srgbClr val="FFFFFF"/>
                </a:solidFill>
                <a:latin typeface="+mn-lt"/>
              </a:rPr>
              <a:t>Internet of Things Group</a:t>
            </a:r>
          </a:p>
        </p:txBody>
      </p:sp>
      <p:sp>
        <p:nvSpPr>
          <p:cNvPr id="12" name="TextBox 11">
            <a:extLst>
              <a:ext uri="{FF2B5EF4-FFF2-40B4-BE49-F238E27FC236}">
                <a16:creationId xmlns:a16="http://schemas.microsoft.com/office/drawing/2014/main" id="{AA91D59B-F281-42FF-B31C-4507E021E7BE}"/>
              </a:ext>
            </a:extLst>
          </p:cNvPr>
          <p:cNvSpPr txBox="1"/>
          <p:nvPr userDrawn="1"/>
        </p:nvSpPr>
        <p:spPr>
          <a:xfrm>
            <a:off x="5200242" y="6520159"/>
            <a:ext cx="978153" cy="215444"/>
          </a:xfrm>
          <a:prstGeom prst="rect">
            <a:avLst/>
          </a:prstGeom>
          <a:noFill/>
        </p:spPr>
        <p:txBody>
          <a:bodyPr wrap="none" rtlCol="0" anchor="ctr" anchorCtr="0">
            <a:spAutoFit/>
          </a:bodyPr>
          <a:lstStyle/>
          <a:p>
            <a:pPr algn="l"/>
            <a:r>
              <a:rPr lang="en-US" sz="800" dirty="0">
                <a:solidFill>
                  <a:srgbClr val="FFFFFF"/>
                </a:solidFill>
                <a:latin typeface="+mn-lt"/>
              </a:rPr>
              <a:t>Intel Corporation</a:t>
            </a:r>
          </a:p>
        </p:txBody>
      </p:sp>
    </p:spTree>
    <p:extLst>
      <p:ext uri="{BB962C8B-B14F-4D97-AF65-F5344CB8AC3E}">
        <p14:creationId xmlns:p14="http://schemas.microsoft.com/office/powerpoint/2010/main" val="13516407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5604F-148B-43AA-87CF-A24588273B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6C1A14-445D-4CB7-ABA7-B94A3828CC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F99EEB-6F41-4F6D-B734-5AE53ED5C2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00481D-5DD5-4475-8F3D-780965B48D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3FD8F2-FEC8-431B-818C-C80E181B44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C8F598-A1F7-47BC-BE52-9BFB14917313}"/>
              </a:ext>
            </a:extLst>
          </p:cNvPr>
          <p:cNvSpPr>
            <a:spLocks noGrp="1"/>
          </p:cNvSpPr>
          <p:nvPr>
            <p:ph type="dt" sz="half" idx="10"/>
          </p:nvPr>
        </p:nvSpPr>
        <p:spPr/>
        <p:txBody>
          <a:bodyPr/>
          <a:lstStyle/>
          <a:p>
            <a:fld id="{DAAEC84F-EA14-4BAF-AA83-F7F381344FCF}" type="datetimeFigureOut">
              <a:rPr lang="en-US" smtClean="0"/>
              <a:t>8/12/2020</a:t>
            </a:fld>
            <a:endParaRPr lang="en-US"/>
          </a:p>
        </p:txBody>
      </p:sp>
      <p:sp>
        <p:nvSpPr>
          <p:cNvPr id="8" name="Footer Placeholder 7">
            <a:extLst>
              <a:ext uri="{FF2B5EF4-FFF2-40B4-BE49-F238E27FC236}">
                <a16:creationId xmlns:a16="http://schemas.microsoft.com/office/drawing/2014/main" id="{3D4539DE-A1C0-4DE0-91E8-35909C7A4C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3F19C4-6B1C-4A77-9936-46D366473D87}"/>
              </a:ext>
            </a:extLst>
          </p:cNvPr>
          <p:cNvSpPr>
            <a:spLocks noGrp="1"/>
          </p:cNvSpPr>
          <p:nvPr>
            <p:ph type="sldNum" sz="quarter" idx="12"/>
          </p:nvPr>
        </p:nvSpPr>
        <p:spPr/>
        <p:txBody>
          <a:bodyPr/>
          <a:lstStyle/>
          <a:p>
            <a:fld id="{55072CBD-0014-4436-BBC6-9455D98F673B}" type="slidenum">
              <a:rPr lang="en-US" smtClean="0"/>
              <a:t>‹#›</a:t>
            </a:fld>
            <a:endParaRPr lang="en-US"/>
          </a:p>
        </p:txBody>
      </p:sp>
    </p:spTree>
    <p:extLst>
      <p:ext uri="{BB962C8B-B14F-4D97-AF65-F5344CB8AC3E}">
        <p14:creationId xmlns:p14="http://schemas.microsoft.com/office/powerpoint/2010/main" val="991172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3BD0E-D025-4006-B78A-6459E0A1D5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950B19-6A31-4951-A667-35F1F1D62881}"/>
              </a:ext>
            </a:extLst>
          </p:cNvPr>
          <p:cNvSpPr>
            <a:spLocks noGrp="1"/>
          </p:cNvSpPr>
          <p:nvPr>
            <p:ph type="dt" sz="half" idx="10"/>
          </p:nvPr>
        </p:nvSpPr>
        <p:spPr/>
        <p:txBody>
          <a:bodyPr/>
          <a:lstStyle/>
          <a:p>
            <a:fld id="{DAAEC84F-EA14-4BAF-AA83-F7F381344FCF}" type="datetimeFigureOut">
              <a:rPr lang="en-US" smtClean="0"/>
              <a:t>8/12/2020</a:t>
            </a:fld>
            <a:endParaRPr lang="en-US"/>
          </a:p>
        </p:txBody>
      </p:sp>
      <p:sp>
        <p:nvSpPr>
          <p:cNvPr id="4" name="Footer Placeholder 3">
            <a:extLst>
              <a:ext uri="{FF2B5EF4-FFF2-40B4-BE49-F238E27FC236}">
                <a16:creationId xmlns:a16="http://schemas.microsoft.com/office/drawing/2014/main" id="{15D66F96-BD11-4091-AD59-2D5E6B4CBB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9CF9C-C7A0-448C-90F8-DCF6D3581BA7}"/>
              </a:ext>
            </a:extLst>
          </p:cNvPr>
          <p:cNvSpPr>
            <a:spLocks noGrp="1"/>
          </p:cNvSpPr>
          <p:nvPr>
            <p:ph type="sldNum" sz="quarter" idx="12"/>
          </p:nvPr>
        </p:nvSpPr>
        <p:spPr/>
        <p:txBody>
          <a:bodyPr/>
          <a:lstStyle/>
          <a:p>
            <a:fld id="{55072CBD-0014-4436-BBC6-9455D98F673B}" type="slidenum">
              <a:rPr lang="en-US" smtClean="0"/>
              <a:t>‹#›</a:t>
            </a:fld>
            <a:endParaRPr lang="en-US"/>
          </a:p>
        </p:txBody>
      </p:sp>
    </p:spTree>
    <p:extLst>
      <p:ext uri="{BB962C8B-B14F-4D97-AF65-F5344CB8AC3E}">
        <p14:creationId xmlns:p14="http://schemas.microsoft.com/office/powerpoint/2010/main" val="3271729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0B8DCC-B33C-4DE9-BD75-617171FDD438}"/>
              </a:ext>
            </a:extLst>
          </p:cNvPr>
          <p:cNvSpPr>
            <a:spLocks noGrp="1"/>
          </p:cNvSpPr>
          <p:nvPr>
            <p:ph type="dt" sz="half" idx="10"/>
          </p:nvPr>
        </p:nvSpPr>
        <p:spPr/>
        <p:txBody>
          <a:bodyPr/>
          <a:lstStyle/>
          <a:p>
            <a:fld id="{DAAEC84F-EA14-4BAF-AA83-F7F381344FCF}" type="datetimeFigureOut">
              <a:rPr lang="en-US" smtClean="0"/>
              <a:t>8/12/2020</a:t>
            </a:fld>
            <a:endParaRPr lang="en-US"/>
          </a:p>
        </p:txBody>
      </p:sp>
      <p:sp>
        <p:nvSpPr>
          <p:cNvPr id="3" name="Footer Placeholder 2">
            <a:extLst>
              <a:ext uri="{FF2B5EF4-FFF2-40B4-BE49-F238E27FC236}">
                <a16:creationId xmlns:a16="http://schemas.microsoft.com/office/drawing/2014/main" id="{FAFBD03E-328D-4D00-B0B5-61A04623B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489220-03A2-44BD-8D11-25A0633E697B}"/>
              </a:ext>
            </a:extLst>
          </p:cNvPr>
          <p:cNvSpPr>
            <a:spLocks noGrp="1"/>
          </p:cNvSpPr>
          <p:nvPr>
            <p:ph type="sldNum" sz="quarter" idx="12"/>
          </p:nvPr>
        </p:nvSpPr>
        <p:spPr/>
        <p:txBody>
          <a:bodyPr/>
          <a:lstStyle/>
          <a:p>
            <a:fld id="{55072CBD-0014-4436-BBC6-9455D98F673B}" type="slidenum">
              <a:rPr lang="en-US" smtClean="0"/>
              <a:t>‹#›</a:t>
            </a:fld>
            <a:endParaRPr lang="en-US"/>
          </a:p>
        </p:txBody>
      </p:sp>
    </p:spTree>
    <p:extLst>
      <p:ext uri="{BB962C8B-B14F-4D97-AF65-F5344CB8AC3E}">
        <p14:creationId xmlns:p14="http://schemas.microsoft.com/office/powerpoint/2010/main" val="2190777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69CBD-2060-4AA8-BC3C-C2CF384151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0E842A-8EFE-44F9-869F-AA3DFD70CC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1F2898-6BA4-4FCC-99C0-4A5FBDB22F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567787-3DC7-469A-8CB2-BA6AB4015BC6}"/>
              </a:ext>
            </a:extLst>
          </p:cNvPr>
          <p:cNvSpPr>
            <a:spLocks noGrp="1"/>
          </p:cNvSpPr>
          <p:nvPr>
            <p:ph type="dt" sz="half" idx="10"/>
          </p:nvPr>
        </p:nvSpPr>
        <p:spPr/>
        <p:txBody>
          <a:bodyPr/>
          <a:lstStyle/>
          <a:p>
            <a:fld id="{DAAEC84F-EA14-4BAF-AA83-F7F381344FCF}" type="datetimeFigureOut">
              <a:rPr lang="en-US" smtClean="0"/>
              <a:t>8/12/2020</a:t>
            </a:fld>
            <a:endParaRPr lang="en-US"/>
          </a:p>
        </p:txBody>
      </p:sp>
      <p:sp>
        <p:nvSpPr>
          <p:cNvPr id="6" name="Footer Placeholder 5">
            <a:extLst>
              <a:ext uri="{FF2B5EF4-FFF2-40B4-BE49-F238E27FC236}">
                <a16:creationId xmlns:a16="http://schemas.microsoft.com/office/drawing/2014/main" id="{CB55A6DF-BAC2-448C-97D3-089FB7B36D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44A349-F1C6-4BA0-A92D-3ED5E8D52C09}"/>
              </a:ext>
            </a:extLst>
          </p:cNvPr>
          <p:cNvSpPr>
            <a:spLocks noGrp="1"/>
          </p:cNvSpPr>
          <p:nvPr>
            <p:ph type="sldNum" sz="quarter" idx="12"/>
          </p:nvPr>
        </p:nvSpPr>
        <p:spPr/>
        <p:txBody>
          <a:bodyPr/>
          <a:lstStyle/>
          <a:p>
            <a:fld id="{55072CBD-0014-4436-BBC6-9455D98F673B}" type="slidenum">
              <a:rPr lang="en-US" smtClean="0"/>
              <a:t>‹#›</a:t>
            </a:fld>
            <a:endParaRPr lang="en-US"/>
          </a:p>
        </p:txBody>
      </p:sp>
    </p:spTree>
    <p:extLst>
      <p:ext uri="{BB962C8B-B14F-4D97-AF65-F5344CB8AC3E}">
        <p14:creationId xmlns:p14="http://schemas.microsoft.com/office/powerpoint/2010/main" val="1515957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BF8BD-04BA-4F14-80DF-11B4B9E314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9467D2-2993-4AF4-B024-25F6B0E280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5929C2-163B-4B51-84C6-5B404979C0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B15BAF-80D4-43D7-910E-C611E62AE70D}"/>
              </a:ext>
            </a:extLst>
          </p:cNvPr>
          <p:cNvSpPr>
            <a:spLocks noGrp="1"/>
          </p:cNvSpPr>
          <p:nvPr>
            <p:ph type="dt" sz="half" idx="10"/>
          </p:nvPr>
        </p:nvSpPr>
        <p:spPr/>
        <p:txBody>
          <a:bodyPr/>
          <a:lstStyle/>
          <a:p>
            <a:fld id="{DAAEC84F-EA14-4BAF-AA83-F7F381344FCF}" type="datetimeFigureOut">
              <a:rPr lang="en-US" smtClean="0"/>
              <a:t>8/12/2020</a:t>
            </a:fld>
            <a:endParaRPr lang="en-US"/>
          </a:p>
        </p:txBody>
      </p:sp>
      <p:sp>
        <p:nvSpPr>
          <p:cNvPr id="6" name="Footer Placeholder 5">
            <a:extLst>
              <a:ext uri="{FF2B5EF4-FFF2-40B4-BE49-F238E27FC236}">
                <a16:creationId xmlns:a16="http://schemas.microsoft.com/office/drawing/2014/main" id="{1AD3BA7D-0881-4CE7-92BD-5F2AB38E1F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0980FA-4325-454A-9D42-F60619C50633}"/>
              </a:ext>
            </a:extLst>
          </p:cNvPr>
          <p:cNvSpPr>
            <a:spLocks noGrp="1"/>
          </p:cNvSpPr>
          <p:nvPr>
            <p:ph type="sldNum" sz="quarter" idx="12"/>
          </p:nvPr>
        </p:nvSpPr>
        <p:spPr/>
        <p:txBody>
          <a:bodyPr/>
          <a:lstStyle/>
          <a:p>
            <a:fld id="{55072CBD-0014-4436-BBC6-9455D98F673B}" type="slidenum">
              <a:rPr lang="en-US" smtClean="0"/>
              <a:t>‹#›</a:t>
            </a:fld>
            <a:endParaRPr lang="en-US"/>
          </a:p>
        </p:txBody>
      </p:sp>
    </p:spTree>
    <p:extLst>
      <p:ext uri="{BB962C8B-B14F-4D97-AF65-F5344CB8AC3E}">
        <p14:creationId xmlns:p14="http://schemas.microsoft.com/office/powerpoint/2010/main" val="3409907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image" Target="../media/image1.pn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7B6E73-067A-43D0-86CA-419E6CD779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34E16D-7527-47C7-AA75-45DB4B4333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C5D54E-E93F-43B3-8771-3BB247F41D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AEC84F-EA14-4BAF-AA83-F7F381344FCF}" type="datetimeFigureOut">
              <a:rPr lang="en-US" smtClean="0"/>
              <a:t>8/12/2020</a:t>
            </a:fld>
            <a:endParaRPr lang="en-US"/>
          </a:p>
        </p:txBody>
      </p:sp>
      <p:sp>
        <p:nvSpPr>
          <p:cNvPr id="5" name="Footer Placeholder 4">
            <a:extLst>
              <a:ext uri="{FF2B5EF4-FFF2-40B4-BE49-F238E27FC236}">
                <a16:creationId xmlns:a16="http://schemas.microsoft.com/office/drawing/2014/main" id="{D919CDBA-075C-4D80-829E-AFC966E09F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DC7226-934D-400C-AE8B-1C363C65CA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072CBD-0014-4436-BBC6-9455D98F673B}" type="slidenum">
              <a:rPr lang="en-US" smtClean="0"/>
              <a:t>‹#›</a:t>
            </a:fld>
            <a:endParaRPr lang="en-US"/>
          </a:p>
        </p:txBody>
      </p:sp>
    </p:spTree>
    <p:extLst>
      <p:ext uri="{BB962C8B-B14F-4D97-AF65-F5344CB8AC3E}">
        <p14:creationId xmlns:p14="http://schemas.microsoft.com/office/powerpoint/2010/main" val="3843968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7483" y="1094128"/>
            <a:ext cx="10974916" cy="852064"/>
          </a:xfrm>
          <a:prstGeom prst="rect">
            <a:avLst/>
          </a:prstGeom>
        </p:spPr>
        <p:txBody>
          <a:bodyPr vert="horz" lIns="0" tIns="0" rIns="0" bIns="0" rtlCol="0" anchor="t" anchorCtr="0">
            <a:noAutofit/>
          </a:bodyPr>
          <a:lstStyle/>
          <a:p>
            <a:r>
              <a:rPr lang="en-US"/>
              <a:t>48pt Intel Clear pro bold Headline</a:t>
            </a:r>
          </a:p>
        </p:txBody>
      </p:sp>
      <p:sp>
        <p:nvSpPr>
          <p:cNvPr id="3" name="Text Placeholder 2"/>
          <p:cNvSpPr>
            <a:spLocks noGrp="1"/>
          </p:cNvSpPr>
          <p:nvPr>
            <p:ph type="body" idx="1"/>
          </p:nvPr>
        </p:nvSpPr>
        <p:spPr>
          <a:xfrm>
            <a:off x="607484" y="2028989"/>
            <a:ext cx="10970683" cy="4567767"/>
          </a:xfrm>
          <a:prstGeom prst="rect">
            <a:avLst/>
          </a:prstGeom>
        </p:spPr>
        <p:txBody>
          <a:bodyPr vert="horz" lIns="0" tIns="0" rIns="0" bIns="0" rtlCol="0">
            <a:noAutofit/>
          </a:bodyPr>
          <a:lstStyle/>
          <a:p>
            <a:pPr lvl="0"/>
            <a:r>
              <a:rPr lang="en-US"/>
              <a:t>16pt Intel Clear body text</a:t>
            </a:r>
          </a:p>
          <a:p>
            <a:pPr lvl="1"/>
            <a:r>
              <a:rPr lang="en-US"/>
              <a:t>14pt Intel Clear bullet one</a:t>
            </a:r>
          </a:p>
          <a:p>
            <a:pPr lvl="2"/>
            <a:r>
              <a:rPr lang="en-US"/>
              <a:t>14pt Intel Clear sub-bullet</a:t>
            </a:r>
          </a:p>
          <a:p>
            <a:pPr lvl="3"/>
            <a:r>
              <a:rPr lang="en-US"/>
              <a:t>12pt Intel Clear fourth level</a:t>
            </a:r>
          </a:p>
          <a:p>
            <a:pPr lvl="4"/>
            <a:r>
              <a:rPr lang="en-US"/>
              <a:t>12pt Intel Clear fifth level</a:t>
            </a:r>
          </a:p>
        </p:txBody>
      </p:sp>
      <p:sp>
        <p:nvSpPr>
          <p:cNvPr id="6" name="Slide Number Placeholder 5"/>
          <p:cNvSpPr>
            <a:spLocks noGrp="1"/>
          </p:cNvSpPr>
          <p:nvPr>
            <p:ph type="sldNum" sz="quarter" idx="4"/>
          </p:nvPr>
        </p:nvSpPr>
        <p:spPr>
          <a:xfrm>
            <a:off x="8739068" y="6286744"/>
            <a:ext cx="2844800" cy="365125"/>
          </a:xfrm>
          <a:prstGeom prst="rect">
            <a:avLst/>
          </a:prstGeom>
        </p:spPr>
        <p:txBody>
          <a:bodyPr vert="horz" lIns="0" tIns="0" rIns="0" bIns="0" rtlCol="0" anchor="ctr"/>
          <a:lstStyle>
            <a:lvl1pPr algn="r">
              <a:defRPr sz="1067">
                <a:solidFill>
                  <a:srgbClr val="000000"/>
                </a:solidFill>
                <a:latin typeface="+mn-lt"/>
                <a:cs typeface="Intel Clear"/>
              </a:defRPr>
            </a:lvl1pPr>
          </a:lstStyle>
          <a:p>
            <a:fld id="{EE2556C5-CE8C-6547-B838-EA80C61A4AF7}" type="slidenum">
              <a:rPr lang="en-US" smtClean="0"/>
              <a:pPr/>
              <a:t>‹#›</a:t>
            </a:fld>
            <a:endParaRPr lang="en-US"/>
          </a:p>
        </p:txBody>
      </p:sp>
      <p:pic>
        <p:nvPicPr>
          <p:cNvPr id="13" name="Picture 2" descr="\\.psf\Home\Desktop\Intel.png"/>
          <p:cNvPicPr>
            <a:picLocks noChangeAspect="1" noChangeArrowheads="1"/>
          </p:cNvPicPr>
          <p:nvPr userDrawn="1"/>
        </p:nvPicPr>
        <p:blipFill>
          <a:blip r:embed="rId33" cstate="email">
            <a:extLst>
              <a:ext uri="{28A0092B-C50C-407E-A947-70E740481C1C}">
                <a14:useLocalDpi xmlns:a14="http://schemas.microsoft.com/office/drawing/2010/main" val="0"/>
              </a:ext>
            </a:extLst>
          </a:blip>
          <a:srcRect/>
          <a:stretch>
            <a:fillRect/>
          </a:stretch>
        </p:blipFill>
        <p:spPr bwMode="auto">
          <a:xfrm>
            <a:off x="607484" y="6295761"/>
            <a:ext cx="485781" cy="32017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Footer Placeholder 3">
            <a:extLst>
              <a:ext uri="{FF2B5EF4-FFF2-40B4-BE49-F238E27FC236}">
                <a16:creationId xmlns:a16="http://schemas.microsoft.com/office/drawing/2014/main" id="{88865EBC-ED64-4645-A86C-F3B6CACAE6B3}"/>
              </a:ext>
            </a:extLst>
          </p:cNvPr>
          <p:cNvSpPr>
            <a:spLocks noGrp="1"/>
          </p:cNvSpPr>
          <p:nvPr>
            <p:ph type="ftr" sz="quarter" idx="3"/>
          </p:nvPr>
        </p:nvSpPr>
        <p:spPr>
          <a:xfrm>
            <a:off x="607483" y="169185"/>
            <a:ext cx="6153535"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INTEL® DISTRIBUTION OF O</a:t>
            </a:r>
            <a:r>
              <a:rPr lang="en-US" sz="800"/>
              <a:t>PEN</a:t>
            </a:r>
            <a:r>
              <a:rPr lang="en-US"/>
              <a:t>VINO™ TOOLKIT</a:t>
            </a:r>
          </a:p>
        </p:txBody>
      </p:sp>
    </p:spTree>
    <p:extLst>
      <p:ext uri="{BB962C8B-B14F-4D97-AF65-F5344CB8AC3E}">
        <p14:creationId xmlns:p14="http://schemas.microsoft.com/office/powerpoint/2010/main" val="42282860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09585" rtl="0" eaLnBrk="1" latinLnBrk="0" hangingPunct="1">
        <a:lnSpc>
          <a:spcPct val="75000"/>
        </a:lnSpc>
        <a:spcBef>
          <a:spcPct val="0"/>
        </a:spcBef>
        <a:buNone/>
        <a:defRPr sz="6400" b="0" i="0" kern="1200" cap="all" spc="0" normalizeH="0" baseline="0">
          <a:solidFill>
            <a:schemeClr val="tx1"/>
          </a:solidFill>
          <a:latin typeface="+mj-lt"/>
          <a:ea typeface="Intel Clear"/>
          <a:cs typeface="Intel Clear Pro Bold"/>
        </a:defRPr>
      </a:lvl1pPr>
    </p:titleStyle>
    <p:bodyStyle>
      <a:lvl1pPr marL="0" indent="0" algn="l" defTabSz="609585" rtl="0" eaLnBrk="1" latinLnBrk="0" hangingPunct="1">
        <a:spcBef>
          <a:spcPts val="1600"/>
        </a:spcBef>
        <a:spcAft>
          <a:spcPts val="0"/>
        </a:spcAft>
        <a:buFont typeface="Wingdings" panose="05000000000000000000" pitchFamily="2" charset="2"/>
        <a:buNone/>
        <a:defRPr sz="2133" b="0" kern="1200">
          <a:solidFill>
            <a:srgbClr val="0071C5"/>
          </a:solidFill>
          <a:latin typeface="+mn-lt"/>
          <a:ea typeface="+mn-ea"/>
          <a:cs typeface="Intel Clear" panose="020B0604020203020204" pitchFamily="34" charset="0"/>
        </a:defRPr>
      </a:lvl1pPr>
      <a:lvl2pPr marL="300559" indent="-300559" algn="l" defTabSz="609585" rtl="0" eaLnBrk="1" latinLnBrk="0" hangingPunct="1">
        <a:spcBef>
          <a:spcPts val="1600"/>
        </a:spcBef>
        <a:buFont typeface="Wingdings" charset="2"/>
        <a:buChar char="§"/>
        <a:defRPr sz="1867" kern="1200" baseline="0">
          <a:solidFill>
            <a:schemeClr val="tx2"/>
          </a:solidFill>
          <a:latin typeface="+mn-lt"/>
          <a:ea typeface="+mn-ea"/>
          <a:cs typeface="Intel Clear" panose="020B0604020203020204" pitchFamily="34" charset="0"/>
        </a:defRPr>
      </a:lvl2pPr>
      <a:lvl3pPr marL="607469" indent="-224361" algn="l" defTabSz="609585" rtl="0" eaLnBrk="1" latinLnBrk="0" hangingPunct="1">
        <a:spcBef>
          <a:spcPts val="1067"/>
        </a:spcBef>
        <a:buFont typeface="Intel Clear" panose="020B0604020203020204" pitchFamily="34" charset="0"/>
        <a:buChar char="–"/>
        <a:defRPr sz="1867" kern="1200">
          <a:solidFill>
            <a:schemeClr val="tx2"/>
          </a:solidFill>
          <a:latin typeface="+mn-lt"/>
          <a:ea typeface="+mn-ea"/>
          <a:cs typeface="Intel Clear" panose="020B0604020203020204" pitchFamily="34" charset="0"/>
        </a:defRPr>
      </a:lvl3pPr>
      <a:lvl4pPr marL="918610" indent="-232828" algn="l" defTabSz="609585" rtl="0" eaLnBrk="1" latinLnBrk="0" hangingPunct="1">
        <a:spcBef>
          <a:spcPct val="20000"/>
        </a:spcBef>
        <a:buFont typeface="Arial"/>
        <a:buChar char="–"/>
        <a:defRPr sz="1600" kern="1200">
          <a:solidFill>
            <a:schemeClr val="tx2"/>
          </a:solidFill>
          <a:latin typeface="+mn-lt"/>
          <a:ea typeface="+mn-ea"/>
          <a:cs typeface="Intel Clear" panose="020B0604020203020204" pitchFamily="34" charset="0"/>
        </a:defRPr>
      </a:lvl4pPr>
      <a:lvl5pPr marL="1221287" indent="-222245" algn="l" defTabSz="609585" rtl="0" eaLnBrk="1" latinLnBrk="0" hangingPunct="1">
        <a:spcBef>
          <a:spcPct val="20000"/>
        </a:spcBef>
        <a:buFont typeface="Intel Clear" panose="020B0604020203020204" pitchFamily="34" charset="0"/>
        <a:buChar char="–"/>
        <a:defRPr sz="1600" kern="1200">
          <a:solidFill>
            <a:schemeClr val="tx2"/>
          </a:solidFill>
          <a:latin typeface="+mn-lt"/>
          <a:ea typeface="+mn-ea"/>
          <a:cs typeface="Intel Clear" panose="020B0604020203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evcloud.intel.com/edge" TargetMode="External"/><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jpeg"/><Relationship Id="rId18" Type="http://schemas.openxmlformats.org/officeDocument/2006/relationships/hyperlink" Target="https://devcloud.intel.com/edge/" TargetMode="External"/><Relationship Id="rId3" Type="http://schemas.openxmlformats.org/officeDocument/2006/relationships/hyperlink" Target="https://software.intel.com/en-us/articles/optimization-notice" TargetMode="External"/><Relationship Id="rId7" Type="http://schemas.openxmlformats.org/officeDocument/2006/relationships/image" Target="../media/image12.png"/><Relationship Id="rId12" Type="http://schemas.openxmlformats.org/officeDocument/2006/relationships/image" Target="../media/image17.tiff"/><Relationship Id="rId17" Type="http://schemas.openxmlformats.org/officeDocument/2006/relationships/image" Target="../media/image22.jpeg"/><Relationship Id="rId2" Type="http://schemas.openxmlformats.org/officeDocument/2006/relationships/notesSlide" Target="../notesSlides/notesSlide2.xml"/><Relationship Id="rId16" Type="http://schemas.openxmlformats.org/officeDocument/2006/relationships/image" Target="../media/image21.emf"/><Relationship Id="rId1" Type="http://schemas.openxmlformats.org/officeDocument/2006/relationships/slideLayout" Target="../slideLayouts/slideLayout19.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jpe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jpeg"/></Relationships>
</file>

<file path=ppt/slides/_rels/slide3.xml.rels><?xml version="1.0" encoding="UTF-8" standalone="yes"?>
<Relationships xmlns="http://schemas.openxmlformats.org/package/2006/relationships"><Relationship Id="rId3" Type="http://schemas.openxmlformats.org/officeDocument/2006/relationships/hyperlink" Target="https://software.intel.com/devcloud/edge"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z="2000" b="1" dirty="0"/>
              <a:t>Sign Up Here: </a:t>
            </a:r>
            <a:r>
              <a:rPr lang="en-US" sz="2000" b="1" dirty="0">
                <a:highlight>
                  <a:srgbClr val="FFFF00"/>
                </a:highlight>
                <a:hlinkClick r:id="rId3"/>
              </a:rPr>
              <a:t>https://devcloud.intel.com/edge</a:t>
            </a:r>
            <a:endParaRPr lang="en-US" sz="2000" b="1" dirty="0">
              <a:highlight>
                <a:srgbClr val="FFFF00"/>
              </a:highlight>
            </a:endParaRPr>
          </a:p>
          <a:p>
            <a:endParaRPr lang="en-US" sz="2000" b="1" dirty="0"/>
          </a:p>
        </p:txBody>
      </p:sp>
      <p:sp>
        <p:nvSpPr>
          <p:cNvPr id="3" name="Title 2"/>
          <p:cNvSpPr>
            <a:spLocks noGrp="1"/>
          </p:cNvSpPr>
          <p:nvPr>
            <p:ph type="ctrTitle"/>
          </p:nvPr>
        </p:nvSpPr>
        <p:spPr/>
        <p:txBody>
          <a:bodyPr/>
          <a:lstStyle/>
          <a:p>
            <a:r>
              <a:rPr lang="en-US" dirty="0"/>
              <a:t>Intel® </a:t>
            </a:r>
            <a:r>
              <a:rPr lang="en-US" dirty="0" err="1"/>
              <a:t>DevCloud</a:t>
            </a:r>
            <a:br>
              <a:rPr lang="en-US" dirty="0"/>
            </a:br>
            <a:r>
              <a:rPr lang="en-US" dirty="0"/>
              <a:t>for the Edge</a:t>
            </a:r>
          </a:p>
        </p:txBody>
      </p:sp>
    </p:spTree>
    <p:extLst>
      <p:ext uri="{BB962C8B-B14F-4D97-AF65-F5344CB8AC3E}">
        <p14:creationId xmlns:p14="http://schemas.microsoft.com/office/powerpoint/2010/main" val="2987008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6662F5A8-7FA4-464D-ACEB-D85A8351F764}"/>
              </a:ext>
            </a:extLst>
          </p:cNvPr>
          <p:cNvSpPr/>
          <p:nvPr/>
        </p:nvSpPr>
        <p:spPr>
          <a:xfrm>
            <a:off x="5707809" y="1880006"/>
            <a:ext cx="5876059" cy="3308965"/>
          </a:xfrm>
          <a:prstGeom prst="rect">
            <a:avLst/>
          </a:prstGeom>
          <a:noFill/>
          <a:ln w="190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Intel Clear"/>
              <a:ea typeface="+mn-ea"/>
              <a:cs typeface="+mn-cs"/>
            </a:endParaRPr>
          </a:p>
        </p:txBody>
      </p:sp>
      <p:sp>
        <p:nvSpPr>
          <p:cNvPr id="43" name="Rectangle 42">
            <a:extLst>
              <a:ext uri="{FF2B5EF4-FFF2-40B4-BE49-F238E27FC236}">
                <a16:creationId xmlns:a16="http://schemas.microsoft.com/office/drawing/2014/main" id="{0D25B39D-12E6-4B9D-B647-69CDFCE69096}"/>
              </a:ext>
            </a:extLst>
          </p:cNvPr>
          <p:cNvSpPr/>
          <p:nvPr/>
        </p:nvSpPr>
        <p:spPr>
          <a:xfrm>
            <a:off x="4397703" y="2393855"/>
            <a:ext cx="2570621" cy="2351472"/>
          </a:xfrm>
          <a:prstGeom prst="rect">
            <a:avLst/>
          </a:prstGeom>
          <a:solidFill>
            <a:schemeClr val="bg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Intel Clear"/>
              <a:ea typeface="+mn-ea"/>
              <a:cs typeface="+mn-cs"/>
            </a:endParaRPr>
          </a:p>
        </p:txBody>
      </p:sp>
      <p:sp>
        <p:nvSpPr>
          <p:cNvPr id="2" name="Slide Number Placeholder 1">
            <a:extLst>
              <a:ext uri="{FF2B5EF4-FFF2-40B4-BE49-F238E27FC236}">
                <a16:creationId xmlns:a16="http://schemas.microsoft.com/office/drawing/2014/main" id="{B5FA720C-6CBB-42CA-BA6C-E9F5A7017EA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2556C5-CE8C-6547-B838-EA80C61A4AF7}" type="slidenum">
              <a:rPr kumimoji="0" lang="en-US" sz="1067" b="0" i="0" u="none" strike="noStrike" kern="1200" cap="none" spc="0" normalizeH="0" baseline="0" noProof="0" smtClean="0">
                <a:ln>
                  <a:noFill/>
                </a:ln>
                <a:solidFill>
                  <a:srgbClr val="000000"/>
                </a:solidFill>
                <a:effectLst/>
                <a:uLnTx/>
                <a:uFillTx/>
                <a:latin typeface="Intel Clear"/>
                <a:ea typeface="+mn-ea"/>
                <a:cs typeface="Intel Clear"/>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67" b="0" i="0" u="none" strike="noStrike" kern="1200" cap="none" spc="0" normalizeH="0" baseline="0" noProof="0">
              <a:ln>
                <a:noFill/>
              </a:ln>
              <a:solidFill>
                <a:srgbClr val="000000"/>
              </a:solidFill>
              <a:effectLst/>
              <a:uLnTx/>
              <a:uFillTx/>
              <a:latin typeface="Intel Clear"/>
              <a:ea typeface="+mn-ea"/>
              <a:cs typeface="Intel Clear"/>
            </a:endParaRPr>
          </a:p>
        </p:txBody>
      </p:sp>
      <p:sp>
        <p:nvSpPr>
          <p:cNvPr id="5" name="Footer Placeholder 3">
            <a:extLst>
              <a:ext uri="{FF2B5EF4-FFF2-40B4-BE49-F238E27FC236}">
                <a16:creationId xmlns:a16="http://schemas.microsoft.com/office/drawing/2014/main" id="{25A7B633-3E31-4947-AF0B-51F86E89658E}"/>
              </a:ext>
            </a:extLst>
          </p:cNvPr>
          <p:cNvSpPr>
            <a:spLocks noGrp="1"/>
          </p:cNvSpPr>
          <p:nvPr>
            <p:ph type="ftr" sz="quarter" idx="3"/>
          </p:nvPr>
        </p:nvSpPr>
        <p:spPr>
          <a:xfrm>
            <a:off x="607485" y="169186"/>
            <a:ext cx="6153535" cy="366183"/>
          </a:xfrm>
          <a:prstGeom prst="rect">
            <a:avLst/>
          </a:prstGeom>
        </p:spPr>
        <p:txBody>
          <a:bodyPr vert="horz" lIns="0" tIns="0" rIns="0" bIns="0" rtlCol="0" anchor="ctr"/>
          <a:lstStyle>
            <a:lvl1pPr>
              <a:defRPr lang="en-US" sz="933" b="1" spc="400">
                <a:solidFill>
                  <a:srgbClr val="000000"/>
                </a:solidFill>
                <a:cs typeface="Intel Clear"/>
              </a:defRPr>
            </a:lvl1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933" b="1" i="0" u="none" strike="noStrike" kern="1200" cap="none" spc="400" normalizeH="0" baseline="0" noProof="0">
                <a:ln>
                  <a:noFill/>
                </a:ln>
                <a:solidFill>
                  <a:srgbClr val="000000"/>
                </a:solidFill>
                <a:effectLst/>
                <a:uLnTx/>
                <a:uFillTx/>
                <a:latin typeface="Intel Clear"/>
                <a:ea typeface="+mn-ea"/>
                <a:cs typeface="Intel Clear"/>
              </a:rPr>
              <a:t>INTEL® DISTRIBUTION OF O</a:t>
            </a:r>
            <a:r>
              <a:rPr kumimoji="0" lang="en-US" sz="800" b="1" i="0" u="none" strike="noStrike" kern="1200" cap="none" spc="400" normalizeH="0" baseline="0" noProof="0">
                <a:ln>
                  <a:noFill/>
                </a:ln>
                <a:solidFill>
                  <a:srgbClr val="000000"/>
                </a:solidFill>
                <a:effectLst/>
                <a:uLnTx/>
                <a:uFillTx/>
                <a:latin typeface="Intel Clear"/>
                <a:ea typeface="+mn-ea"/>
                <a:cs typeface="Intel Clear"/>
              </a:rPr>
              <a:t>PEN</a:t>
            </a:r>
            <a:r>
              <a:rPr kumimoji="0" lang="en-US" sz="933" b="1" i="0" u="none" strike="noStrike" kern="1200" cap="none" spc="400" normalizeH="0" baseline="0" noProof="0">
                <a:ln>
                  <a:noFill/>
                </a:ln>
                <a:solidFill>
                  <a:srgbClr val="000000"/>
                </a:solidFill>
                <a:effectLst/>
                <a:uLnTx/>
                <a:uFillTx/>
                <a:latin typeface="Intel Clear"/>
                <a:ea typeface="+mn-ea"/>
                <a:cs typeface="Intel Clear"/>
              </a:rPr>
              <a:t>VINO™ TOOLKIT</a:t>
            </a:r>
          </a:p>
        </p:txBody>
      </p:sp>
      <p:sp>
        <p:nvSpPr>
          <p:cNvPr id="4" name="Title 3">
            <a:extLst>
              <a:ext uri="{FF2B5EF4-FFF2-40B4-BE49-F238E27FC236}">
                <a16:creationId xmlns:a16="http://schemas.microsoft.com/office/drawing/2014/main" id="{EAC0AA0A-CC04-4C18-946B-D2143C5E488F}"/>
              </a:ext>
            </a:extLst>
          </p:cNvPr>
          <p:cNvSpPr>
            <a:spLocks noGrp="1"/>
          </p:cNvSpPr>
          <p:nvPr>
            <p:ph type="title"/>
          </p:nvPr>
        </p:nvSpPr>
        <p:spPr>
          <a:xfrm>
            <a:off x="529843" y="900536"/>
            <a:ext cx="10974916" cy="852064"/>
          </a:xfrm>
        </p:spPr>
        <p:txBody>
          <a:bodyPr/>
          <a:lstStyle/>
          <a:p>
            <a:r>
              <a:rPr lang="en-US" sz="4800" dirty="0"/>
              <a:t>Test hardware with the intel® devcloud for the edge</a:t>
            </a:r>
          </a:p>
        </p:txBody>
      </p:sp>
      <p:sp>
        <p:nvSpPr>
          <p:cNvPr id="6" name="Rectangle 5">
            <a:extLst>
              <a:ext uri="{FF2B5EF4-FFF2-40B4-BE49-F238E27FC236}">
                <a16:creationId xmlns:a16="http://schemas.microsoft.com/office/drawing/2014/main" id="{11FD708E-C137-4A39-ADE2-9AAC45187639}"/>
              </a:ext>
            </a:extLst>
          </p:cNvPr>
          <p:cNvSpPr/>
          <p:nvPr/>
        </p:nvSpPr>
        <p:spPr>
          <a:xfrm>
            <a:off x="1119433" y="6192308"/>
            <a:ext cx="3844322" cy="523028"/>
          </a:xfrm>
          <a:prstGeom prst="rect">
            <a:avLst/>
          </a:prstGeom>
        </p:spPr>
        <p:txBody>
          <a:bodyPr wrap="none">
            <a:spAutoFit/>
          </a:bodyPr>
          <a:lstStyle/>
          <a:p>
            <a:pPr marL="0" marR="0" lvl="0" indent="0" algn="l" defTabSz="609570" rtl="0" eaLnBrk="1" fontAlgn="auto" latinLnBrk="0" hangingPunct="1">
              <a:lnSpc>
                <a:spcPct val="100000"/>
              </a:lnSpc>
              <a:spcBef>
                <a:spcPts val="0"/>
              </a:spcBef>
              <a:spcAft>
                <a:spcPts val="0"/>
              </a:spcAft>
              <a:buClrTx/>
              <a:buSzTx/>
              <a:buFontTx/>
              <a:buNone/>
              <a:tabLst/>
              <a:defRPr/>
            </a:pPr>
            <a:r>
              <a:rPr kumimoji="0" lang="en-US" sz="933" b="0" i="0" u="none" strike="noStrike" kern="1200" cap="none" spc="0" normalizeH="0" baseline="0" noProof="0">
                <a:ln>
                  <a:noFill/>
                </a:ln>
                <a:solidFill>
                  <a:prstClr val="black"/>
                </a:solidFill>
                <a:effectLst/>
                <a:uLnTx/>
                <a:uFillTx/>
                <a:latin typeface="Intel Clear"/>
                <a:ea typeface="+mn-ea"/>
                <a:cs typeface="+mn-cs"/>
                <a:hlinkClick r:id="rId3"/>
              </a:rPr>
              <a:t>Optimization Notice</a:t>
            </a:r>
            <a:endParaRPr kumimoji="0" lang="en-US" sz="933" b="0" i="0" u="none" strike="noStrike" kern="1200" cap="none" spc="0" normalizeH="0" baseline="0" noProof="0">
              <a:ln>
                <a:noFill/>
              </a:ln>
              <a:solidFill>
                <a:prstClr val="black"/>
              </a:solidFill>
              <a:effectLst/>
              <a:uLnTx/>
              <a:uFillTx/>
              <a:latin typeface="Intel Clear"/>
              <a:ea typeface="+mn-ea"/>
              <a:cs typeface="+mn-cs"/>
            </a:endParaRPr>
          </a:p>
          <a:p>
            <a:pPr marL="0" marR="0" lvl="0" indent="0" algn="l" defTabSz="609570" rtl="0" eaLnBrk="1" fontAlgn="auto" latinLnBrk="0" hangingPunct="1">
              <a:lnSpc>
                <a:spcPct val="100000"/>
              </a:lnSpc>
              <a:spcBef>
                <a:spcPts val="0"/>
              </a:spcBef>
              <a:spcAft>
                <a:spcPts val="0"/>
              </a:spcAft>
              <a:buClrTx/>
              <a:buSzTx/>
              <a:buFontTx/>
              <a:buNone/>
              <a:tabLst/>
              <a:defRPr/>
            </a:pPr>
            <a:r>
              <a:rPr kumimoji="0" lang="en-US" sz="933" b="0" i="0" u="none" strike="noStrike" kern="1200" cap="none" spc="0" normalizeH="0" baseline="0" noProof="0">
                <a:ln>
                  <a:noFill/>
                </a:ln>
                <a:solidFill>
                  <a:prstClr val="black"/>
                </a:solidFill>
                <a:effectLst/>
                <a:uLnTx/>
                <a:uFillTx/>
                <a:latin typeface="Intel Clear"/>
                <a:ea typeface="+mn-ea"/>
                <a:cs typeface="+mn-cs"/>
              </a:rPr>
              <a:t>Copyright ©  2020, Intel Corporation. All rights reserved. </a:t>
            </a:r>
            <a:br>
              <a:rPr kumimoji="0" lang="en-US" sz="933" b="0" i="0" u="none" strike="noStrike" kern="1200" cap="none" spc="0" normalizeH="0" baseline="0" noProof="0">
                <a:ln>
                  <a:noFill/>
                </a:ln>
                <a:solidFill>
                  <a:prstClr val="black"/>
                </a:solidFill>
                <a:effectLst/>
                <a:uLnTx/>
                <a:uFillTx/>
                <a:latin typeface="Intel Clear"/>
                <a:ea typeface="+mn-ea"/>
                <a:cs typeface="+mn-cs"/>
              </a:rPr>
            </a:br>
            <a:r>
              <a:rPr kumimoji="0" lang="en-US" sz="933" b="0" i="0" u="none" strike="noStrike" kern="1200" cap="none" spc="0" normalizeH="0" baseline="0" noProof="0">
                <a:ln>
                  <a:noFill/>
                </a:ln>
                <a:solidFill>
                  <a:prstClr val="black"/>
                </a:solidFill>
                <a:effectLst/>
                <a:uLnTx/>
                <a:uFillTx/>
                <a:latin typeface="Intel Clear"/>
                <a:ea typeface="+mn-ea"/>
                <a:cs typeface="+mn-cs"/>
              </a:rPr>
              <a:t>*Other names and brands may be claimed as the property of others.</a:t>
            </a:r>
          </a:p>
        </p:txBody>
      </p:sp>
      <p:pic>
        <p:nvPicPr>
          <p:cNvPr id="7" name="Picture 6">
            <a:extLst>
              <a:ext uri="{FF2B5EF4-FFF2-40B4-BE49-F238E27FC236}">
                <a16:creationId xmlns:a16="http://schemas.microsoft.com/office/drawing/2014/main" id="{A5E073BC-135B-488F-B487-DD8076074828}"/>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0022899" y="348449"/>
            <a:ext cx="1481860" cy="306376"/>
          </a:xfrm>
          <a:prstGeom prst="rect">
            <a:avLst/>
          </a:prstGeom>
        </p:spPr>
      </p:pic>
      <p:sp>
        <p:nvSpPr>
          <p:cNvPr id="31" name="Rectangle 30">
            <a:extLst>
              <a:ext uri="{FF2B5EF4-FFF2-40B4-BE49-F238E27FC236}">
                <a16:creationId xmlns:a16="http://schemas.microsoft.com/office/drawing/2014/main" id="{53E45315-84B9-45E3-9068-55CF902A5E62}"/>
              </a:ext>
            </a:extLst>
          </p:cNvPr>
          <p:cNvSpPr/>
          <p:nvPr/>
        </p:nvSpPr>
        <p:spPr>
          <a:xfrm>
            <a:off x="455444" y="2744070"/>
            <a:ext cx="1734025" cy="1775358"/>
          </a:xfrm>
          <a:prstGeom prst="rect">
            <a:avLst/>
          </a:prstGeom>
        </p:spPr>
        <p:txBody>
          <a:bodyPr wrap="square">
            <a:spAutoFit/>
          </a:bodyPr>
          <a:lstStyle/>
          <a:p>
            <a:pPr marL="0" marR="0" lvl="0" indent="0" algn="ctr" defTabSz="609555" rtl="0" eaLnBrk="1" fontAlgn="auto" latinLnBrk="0" hangingPunct="1">
              <a:lnSpc>
                <a:spcPct val="100000"/>
              </a:lnSpc>
              <a:spcBef>
                <a:spcPts val="0"/>
              </a:spcBef>
              <a:spcAft>
                <a:spcPts val="0"/>
              </a:spcAft>
              <a:buClrTx/>
              <a:buSzTx/>
              <a:buFontTx/>
              <a:buNone/>
              <a:tabLst/>
              <a:defRPr/>
            </a:pPr>
            <a:r>
              <a:rPr kumimoji="0" lang="en-US" sz="1333" b="1" i="0" u="none" strike="noStrike" kern="1200" cap="none" spc="0" normalizeH="0" baseline="0" noProof="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Trained Model</a:t>
            </a:r>
          </a:p>
          <a:p>
            <a:pPr marL="0" marR="0" lvl="0" indent="0" algn="ctr" defTabSz="609555"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Model trained using one of the supported frameworks</a:t>
            </a:r>
          </a:p>
          <a:p>
            <a:pPr marL="0" marR="0" lvl="0" indent="0" algn="ctr" defTabSz="60955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endParaRPr>
          </a:p>
          <a:p>
            <a:pPr marL="0" marR="0" lvl="0" indent="0" algn="ctr" defTabSz="609555"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-or-</a:t>
            </a:r>
          </a:p>
          <a:p>
            <a:pPr marL="0" marR="0" lvl="0" indent="0" algn="ctr" defTabSz="609555"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endParaRPr>
          </a:p>
          <a:p>
            <a:pPr marL="0" marR="0" lvl="0" indent="0" algn="ctr" defTabSz="609555"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Using a pre-trained model available from the Open Model Zoo</a:t>
            </a:r>
          </a:p>
        </p:txBody>
      </p:sp>
      <p:sp>
        <p:nvSpPr>
          <p:cNvPr id="35" name="Rectangle 34">
            <a:extLst>
              <a:ext uri="{FF2B5EF4-FFF2-40B4-BE49-F238E27FC236}">
                <a16:creationId xmlns:a16="http://schemas.microsoft.com/office/drawing/2014/main" id="{CE90188D-FF8A-4357-BB5E-8741499AA6E4}"/>
              </a:ext>
            </a:extLst>
          </p:cNvPr>
          <p:cNvSpPr/>
          <p:nvPr/>
        </p:nvSpPr>
        <p:spPr>
          <a:xfrm>
            <a:off x="2274010" y="3189902"/>
            <a:ext cx="1797036" cy="830997"/>
          </a:xfrm>
          <a:prstGeom prst="rect">
            <a:avLst/>
          </a:prstGeom>
        </p:spPr>
        <p:txBody>
          <a:bodyPr wrap="square">
            <a:spAutoFit/>
          </a:bodyPr>
          <a:lstStyle/>
          <a:p>
            <a:pPr marL="0" marR="0" lvl="0" indent="0" algn="ctr" defTabSz="609555" rtl="0" eaLnBrk="1" fontAlgn="auto" latinLnBrk="0" hangingPunct="1">
              <a:lnSpc>
                <a:spcPct val="100000"/>
              </a:lnSpc>
              <a:spcBef>
                <a:spcPts val="0"/>
              </a:spcBef>
              <a:spcAft>
                <a:spcPts val="0"/>
              </a:spcAft>
              <a:buClrTx/>
              <a:buSzTx/>
              <a:buFontTx/>
              <a:buNone/>
              <a:tabLst/>
              <a:defRPr/>
            </a:pPr>
            <a:r>
              <a:rPr kumimoji="0" lang="en-US" sz="1333" b="1" i="0" u="none" strike="noStrike" kern="1200" cap="none" spc="0" normalizeH="0" baseline="0" noProof="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Intel® Distribution of OpenVINO™ toolkit</a:t>
            </a:r>
          </a:p>
          <a:p>
            <a:pPr marL="0" marR="0" lvl="0" indent="0" algn="ctr" defTabSz="609555"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Model Optimizer</a:t>
            </a:r>
          </a:p>
          <a:p>
            <a:pPr marL="0" marR="0" lvl="0" indent="0" algn="ctr" defTabSz="609555"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Inference Engine</a:t>
            </a:r>
          </a:p>
        </p:txBody>
      </p:sp>
      <p:sp>
        <p:nvSpPr>
          <p:cNvPr id="42" name="Rectangle 41">
            <a:extLst>
              <a:ext uri="{FF2B5EF4-FFF2-40B4-BE49-F238E27FC236}">
                <a16:creationId xmlns:a16="http://schemas.microsoft.com/office/drawing/2014/main" id="{B5F43C0E-6391-489C-9098-686DC5D00C45}"/>
              </a:ext>
            </a:extLst>
          </p:cNvPr>
          <p:cNvSpPr/>
          <p:nvPr/>
        </p:nvSpPr>
        <p:spPr>
          <a:xfrm>
            <a:off x="4445769" y="3620790"/>
            <a:ext cx="2465809" cy="790088"/>
          </a:xfrm>
          <a:prstGeom prst="rect">
            <a:avLst/>
          </a:prstGeom>
        </p:spPr>
        <p:txBody>
          <a:bodyPr wrap="square">
            <a:spAutoFit/>
          </a:bodyPr>
          <a:lstStyle/>
          <a:p>
            <a:pPr marL="0" marR="0" lvl="0" indent="0" algn="ctr" defTabSz="609555" rtl="0" eaLnBrk="1" fontAlgn="auto" latinLnBrk="0" hangingPunct="1">
              <a:lnSpc>
                <a:spcPct val="100000"/>
              </a:lnSpc>
              <a:spcBef>
                <a:spcPts val="0"/>
              </a:spcBef>
              <a:spcAft>
                <a:spcPts val="0"/>
              </a:spcAft>
              <a:buClrTx/>
              <a:buSzTx/>
              <a:buFontTx/>
              <a:buNone/>
              <a:tabLst/>
              <a:defRPr/>
            </a:pPr>
            <a:r>
              <a:rPr kumimoji="0" lang="en-US" sz="1333" b="1" i="0" u="none" strike="noStrike" kern="1200" cap="none" spc="0" normalizeH="0" baseline="0" noProof="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Intel® </a:t>
            </a:r>
            <a:r>
              <a:rPr kumimoji="0" lang="en-US" sz="1333" b="1" i="0" u="none" strike="noStrike" kern="1200" cap="none" spc="0" normalizeH="0" baseline="0" noProof="0" err="1">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DevCloud</a:t>
            </a:r>
            <a:r>
              <a:rPr kumimoji="0" lang="en-US" sz="1333" b="1" i="0" u="none" strike="noStrike" kern="1200" cap="none" spc="0" normalizeH="0" baseline="0" noProof="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 for the Edge</a:t>
            </a:r>
          </a:p>
          <a:p>
            <a:pPr marL="0" marR="0" lvl="0" indent="0" algn="ctr" defTabSz="609570" rtl="0" eaLnBrk="1" fontAlgn="auto" latinLnBrk="0" hangingPunct="1">
              <a:lnSpc>
                <a:spcPct val="100000"/>
              </a:lnSpc>
              <a:spcBef>
                <a:spcPts val="0"/>
              </a:spcBef>
              <a:spcAft>
                <a:spcPts val="800"/>
              </a:spcAft>
              <a:buClrTx/>
              <a:buSzTx/>
              <a:buFontTx/>
              <a:buNone/>
              <a:tabLst/>
              <a:defRPr/>
            </a:pPr>
            <a:r>
              <a:rPr kumimoji="0" lang="en-US" sz="1067" b="0" i="0" u="none" strike="noStrike" kern="1200" cap="none" spc="0" normalizeH="0" baseline="0" noProof="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A development sandbox to try AI and vision workloads remotely before purchasing Intel® platforms</a:t>
            </a:r>
          </a:p>
        </p:txBody>
      </p:sp>
      <p:sp>
        <p:nvSpPr>
          <p:cNvPr id="44" name="Rectangle 43">
            <a:extLst>
              <a:ext uri="{FF2B5EF4-FFF2-40B4-BE49-F238E27FC236}">
                <a16:creationId xmlns:a16="http://schemas.microsoft.com/office/drawing/2014/main" id="{37C4BB96-F3DB-458D-8761-37567A236BC0}"/>
              </a:ext>
            </a:extLst>
          </p:cNvPr>
          <p:cNvSpPr/>
          <p:nvPr/>
        </p:nvSpPr>
        <p:spPr>
          <a:xfrm>
            <a:off x="4397703" y="2392817"/>
            <a:ext cx="2570621" cy="6095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Intel Clear"/>
              <a:ea typeface="+mn-ea"/>
              <a:cs typeface="+mn-cs"/>
            </a:endParaRPr>
          </a:p>
        </p:txBody>
      </p:sp>
      <p:cxnSp>
        <p:nvCxnSpPr>
          <p:cNvPr id="129" name="Straight Arrow Connector 128">
            <a:extLst>
              <a:ext uri="{FF2B5EF4-FFF2-40B4-BE49-F238E27FC236}">
                <a16:creationId xmlns:a16="http://schemas.microsoft.com/office/drawing/2014/main" id="{2433EAF6-2410-412A-BEA2-A6D00C1F9625}"/>
              </a:ext>
            </a:extLst>
          </p:cNvPr>
          <p:cNvCxnSpPr>
            <a:cxnSpLocks/>
          </p:cNvCxnSpPr>
          <p:nvPr/>
        </p:nvCxnSpPr>
        <p:spPr>
          <a:xfrm>
            <a:off x="1996668" y="3479800"/>
            <a:ext cx="287360" cy="0"/>
          </a:xfrm>
          <a:prstGeom prst="straightConnector1">
            <a:avLst/>
          </a:prstGeom>
          <a:ln w="1270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0" name="Straight Arrow Connector 129">
            <a:extLst>
              <a:ext uri="{FF2B5EF4-FFF2-40B4-BE49-F238E27FC236}">
                <a16:creationId xmlns:a16="http://schemas.microsoft.com/office/drawing/2014/main" id="{4CB47CF0-EFC2-4459-92FA-931E7FAA6CE2}"/>
              </a:ext>
            </a:extLst>
          </p:cNvPr>
          <p:cNvCxnSpPr>
            <a:cxnSpLocks/>
          </p:cNvCxnSpPr>
          <p:nvPr/>
        </p:nvCxnSpPr>
        <p:spPr>
          <a:xfrm>
            <a:off x="3965329" y="3499369"/>
            <a:ext cx="315408" cy="0"/>
          </a:xfrm>
          <a:prstGeom prst="straightConnector1">
            <a:avLst/>
          </a:prstGeom>
          <a:ln w="1270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2" name="Straight Arrow Connector 131">
            <a:extLst>
              <a:ext uri="{FF2B5EF4-FFF2-40B4-BE49-F238E27FC236}">
                <a16:creationId xmlns:a16="http://schemas.microsoft.com/office/drawing/2014/main" id="{26892C73-B23D-44B3-B5A6-6E755D16C976}"/>
              </a:ext>
            </a:extLst>
          </p:cNvPr>
          <p:cNvCxnSpPr>
            <a:cxnSpLocks/>
          </p:cNvCxnSpPr>
          <p:nvPr/>
        </p:nvCxnSpPr>
        <p:spPr>
          <a:xfrm>
            <a:off x="8739068" y="5195025"/>
            <a:ext cx="0" cy="249548"/>
          </a:xfrm>
          <a:prstGeom prst="straightConnector1">
            <a:avLst/>
          </a:prstGeom>
          <a:ln w="1270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103" name="Content Placeholder 2">
            <a:extLst>
              <a:ext uri="{FF2B5EF4-FFF2-40B4-BE49-F238E27FC236}">
                <a16:creationId xmlns:a16="http://schemas.microsoft.com/office/drawing/2014/main" id="{A961D676-B4BC-4574-A8EF-3EC985C0BE85}"/>
              </a:ext>
            </a:extLst>
          </p:cNvPr>
          <p:cNvSpPr txBox="1">
            <a:spLocks/>
          </p:cNvSpPr>
          <p:nvPr/>
        </p:nvSpPr>
        <p:spPr>
          <a:xfrm>
            <a:off x="418059" y="1363801"/>
            <a:ext cx="10972800" cy="1041009"/>
          </a:xfrm>
          <a:prstGeom prst="rect">
            <a:avLst/>
          </a:prstGeom>
        </p:spPr>
        <p:txBody>
          <a:bodyPr/>
          <a:lstStyle>
            <a:lvl1pPr marL="0" indent="0" algn="l" defTabSz="457200" rtl="0" eaLnBrk="1" latinLnBrk="0" hangingPunct="1">
              <a:spcBef>
                <a:spcPts val="1200"/>
              </a:spcBef>
              <a:spcAft>
                <a:spcPts val="0"/>
              </a:spcAft>
              <a:buFont typeface="Wingdings" panose="05000000000000000000" pitchFamily="2" charset="2"/>
              <a:buNone/>
              <a:defRPr sz="16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400" kern="1200" baseline="0">
                <a:solidFill>
                  <a:schemeClr val="tx2"/>
                </a:solidFill>
                <a:latin typeface="+mn-lt"/>
                <a:ea typeface="+mn-ea"/>
                <a:cs typeface="Intel Clear" panose="020B0604020203020204" pitchFamily="34" charset="0"/>
              </a:defRPr>
            </a:lvl2pPr>
            <a:lvl3pPr marL="455613" indent="-168275" algn="l" defTabSz="457200" rtl="0" eaLnBrk="1" latinLnBrk="0" hangingPunct="1">
              <a:spcBef>
                <a:spcPts val="8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3pPr>
            <a:lvl4pPr marL="688975" indent="-174625" algn="l" defTabSz="457200" rtl="0" eaLnBrk="1" latinLnBrk="0" hangingPunct="1">
              <a:spcBef>
                <a:spcPct val="20000"/>
              </a:spcBef>
              <a:buFont typeface="Arial"/>
              <a:buChar char="–"/>
              <a:defRPr sz="1200" kern="1200">
                <a:solidFill>
                  <a:schemeClr val="tx2"/>
                </a:solidFill>
                <a:latin typeface="+mn-lt"/>
                <a:ea typeface="+mn-ea"/>
                <a:cs typeface="Intel Clear" panose="020B0604020203020204" pitchFamily="34" charset="0"/>
              </a:defRPr>
            </a:lvl4pPr>
            <a:lvl5pPr marL="915988" indent="-166688"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609570" rtl="0" eaLnBrk="1" fontAlgn="auto" latinLnBrk="0" hangingPunct="1">
              <a:lnSpc>
                <a:spcPct val="100000"/>
              </a:lnSpc>
              <a:spcBef>
                <a:spcPts val="1200"/>
              </a:spcBef>
              <a:spcAft>
                <a:spcPts val="0"/>
              </a:spcAft>
              <a:buClrTx/>
              <a:buSzTx/>
              <a:buFont typeface="Wingdings" panose="05000000000000000000" pitchFamily="2" charset="2"/>
              <a:buNone/>
              <a:tabLst/>
              <a:defRPr/>
            </a:pPr>
            <a:r>
              <a:rPr kumimoji="0" lang="en-US" sz="2133" b="1" i="0" u="none" strike="noStrike" kern="1200" cap="none" spc="0" normalizeH="0" baseline="0" noProof="0">
                <a:ln>
                  <a:noFill/>
                </a:ln>
                <a:solidFill>
                  <a:srgbClr val="0071C5"/>
                </a:solidFill>
                <a:effectLst/>
                <a:uLnTx/>
                <a:uFillTx/>
                <a:latin typeface="Intel Clear"/>
                <a:ea typeface="+mn-ea"/>
                <a:cs typeface="Intel Clear" panose="020B0604020203020204" pitchFamily="34" charset="0"/>
              </a:rPr>
              <a:t>Powered by Intel® Distribution of OpenVINO™ toolkit</a:t>
            </a:r>
          </a:p>
        </p:txBody>
      </p:sp>
      <p:grpSp>
        <p:nvGrpSpPr>
          <p:cNvPr id="104" name="Group 103">
            <a:extLst>
              <a:ext uri="{FF2B5EF4-FFF2-40B4-BE49-F238E27FC236}">
                <a16:creationId xmlns:a16="http://schemas.microsoft.com/office/drawing/2014/main" id="{FD1A8E13-34F6-442A-96C9-5D4195648C5B}"/>
              </a:ext>
            </a:extLst>
          </p:cNvPr>
          <p:cNvGrpSpPr/>
          <p:nvPr/>
        </p:nvGrpSpPr>
        <p:grpSpPr>
          <a:xfrm>
            <a:off x="5074020" y="2662782"/>
            <a:ext cx="1250729" cy="790367"/>
            <a:chOff x="3590723" y="2881709"/>
            <a:chExt cx="2186800" cy="1672009"/>
          </a:xfrm>
        </p:grpSpPr>
        <p:pic>
          <p:nvPicPr>
            <p:cNvPr id="111" name="Picture 110">
              <a:extLst>
                <a:ext uri="{FF2B5EF4-FFF2-40B4-BE49-F238E27FC236}">
                  <a16:creationId xmlns:a16="http://schemas.microsoft.com/office/drawing/2014/main" id="{F38FACB8-50CF-4C96-A919-5ED545D7C4A5}"/>
                </a:ext>
              </a:extLst>
            </p:cNvPr>
            <p:cNvPicPr>
              <a:picLocks noChangeAspect="1"/>
            </p:cNvPicPr>
            <p:nvPr/>
          </p:nvPicPr>
          <p:blipFill>
            <a:blip r:embed="rId5" cstate="email">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425142" y="2881709"/>
              <a:ext cx="664819" cy="1257185"/>
            </a:xfrm>
            <a:prstGeom prst="rect">
              <a:avLst/>
            </a:prstGeom>
          </p:spPr>
        </p:pic>
        <p:pic>
          <p:nvPicPr>
            <p:cNvPr id="128" name="Picture 127">
              <a:extLst>
                <a:ext uri="{FF2B5EF4-FFF2-40B4-BE49-F238E27FC236}">
                  <a16:creationId xmlns:a16="http://schemas.microsoft.com/office/drawing/2014/main" id="{C67CB5BB-598D-49B9-AC66-FDF9D191BE7B}"/>
                </a:ext>
              </a:extLst>
            </p:cNvPr>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047176" y="3234986"/>
              <a:ext cx="312115" cy="676952"/>
            </a:xfrm>
            <a:prstGeom prst="rect">
              <a:avLst/>
            </a:prstGeom>
          </p:spPr>
        </p:pic>
        <p:pic>
          <p:nvPicPr>
            <p:cNvPr id="131" name="Picture 130">
              <a:extLst>
                <a:ext uri="{FF2B5EF4-FFF2-40B4-BE49-F238E27FC236}">
                  <a16:creationId xmlns:a16="http://schemas.microsoft.com/office/drawing/2014/main" id="{C2CA8C0D-FFF1-4453-9EE4-C12FC0F99528}"/>
                </a:ext>
              </a:extLst>
            </p:cNvPr>
            <p:cNvPicPr>
              <a:picLocks noChangeAspect="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184236" y="3544034"/>
              <a:ext cx="520083" cy="490802"/>
            </a:xfrm>
            <a:prstGeom prst="rect">
              <a:avLst/>
            </a:prstGeom>
          </p:spPr>
        </p:pic>
        <p:pic>
          <p:nvPicPr>
            <p:cNvPr id="133" name="Picture 132">
              <a:extLst>
                <a:ext uri="{FF2B5EF4-FFF2-40B4-BE49-F238E27FC236}">
                  <a16:creationId xmlns:a16="http://schemas.microsoft.com/office/drawing/2014/main" id="{9E905911-B567-4FE7-8DE6-FE34D889CAD2}"/>
                </a:ext>
              </a:extLst>
            </p:cNvPr>
            <p:cNvPicPr>
              <a:picLocks noChangeAspect="1"/>
            </p:cNvPicPr>
            <p:nvPr/>
          </p:nvPicPr>
          <p:blipFill>
            <a:blip r:embed="rId8" cstate="email">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019181" y="4165571"/>
              <a:ext cx="811921" cy="388147"/>
            </a:xfrm>
            <a:prstGeom prst="rect">
              <a:avLst/>
            </a:prstGeom>
          </p:spPr>
        </p:pic>
        <p:pic>
          <p:nvPicPr>
            <p:cNvPr id="134" name="Picture 133">
              <a:extLst>
                <a:ext uri="{FF2B5EF4-FFF2-40B4-BE49-F238E27FC236}">
                  <a16:creationId xmlns:a16="http://schemas.microsoft.com/office/drawing/2014/main" id="{FB7978C8-B31E-48C8-A349-1A589D2C6427}"/>
                </a:ext>
              </a:extLst>
            </p:cNvPr>
            <p:cNvPicPr>
              <a:picLocks noChangeAspect="1"/>
            </p:cNvPicPr>
            <p:nvPr/>
          </p:nvPicPr>
          <p:blipFill>
            <a:blip r:embed="rId9" cstate="email">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965602" y="4138894"/>
              <a:ext cx="811921" cy="381708"/>
            </a:xfrm>
            <a:prstGeom prst="rect">
              <a:avLst/>
            </a:prstGeom>
          </p:spPr>
        </p:pic>
        <p:pic>
          <p:nvPicPr>
            <p:cNvPr id="135" name="Picture 134">
              <a:extLst>
                <a:ext uri="{FF2B5EF4-FFF2-40B4-BE49-F238E27FC236}">
                  <a16:creationId xmlns:a16="http://schemas.microsoft.com/office/drawing/2014/main" id="{76C4F62A-92F2-495D-BB9A-7A99299170FB}"/>
                </a:ext>
              </a:extLst>
            </p:cNvPr>
            <p:cNvPicPr>
              <a:picLocks noChangeAspect="1"/>
            </p:cNvPicPr>
            <p:nvPr/>
          </p:nvPicPr>
          <p:blipFill>
            <a:blip r:embed="rId10" cstate="email">
              <a:clrChange>
                <a:clrFrom>
                  <a:srgbClr val="96BCBC"/>
                </a:clrFrom>
                <a:clrTo>
                  <a:srgbClr val="96BCBC">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590723" y="3821377"/>
              <a:ext cx="664819" cy="538268"/>
            </a:xfrm>
            <a:prstGeom prst="rect">
              <a:avLst/>
            </a:prstGeom>
          </p:spPr>
        </p:pic>
      </p:grpSp>
      <p:grpSp>
        <p:nvGrpSpPr>
          <p:cNvPr id="136" name="Group 135">
            <a:extLst>
              <a:ext uri="{FF2B5EF4-FFF2-40B4-BE49-F238E27FC236}">
                <a16:creationId xmlns:a16="http://schemas.microsoft.com/office/drawing/2014/main" id="{B9C6796E-BD08-42DF-9AF9-F2CCD2F58C3D}"/>
              </a:ext>
            </a:extLst>
          </p:cNvPr>
          <p:cNvGrpSpPr/>
          <p:nvPr/>
        </p:nvGrpSpPr>
        <p:grpSpPr>
          <a:xfrm>
            <a:off x="1004270" y="2274588"/>
            <a:ext cx="579743" cy="346331"/>
            <a:chOff x="2294306" y="3138197"/>
            <a:chExt cx="511540" cy="344254"/>
          </a:xfrm>
        </p:grpSpPr>
        <p:sp>
          <p:nvSpPr>
            <p:cNvPr id="137" name="Freeform 19">
              <a:extLst>
                <a:ext uri="{FF2B5EF4-FFF2-40B4-BE49-F238E27FC236}">
                  <a16:creationId xmlns:a16="http://schemas.microsoft.com/office/drawing/2014/main" id="{E117E572-FA71-459A-8ADD-FDA79CD9A953}"/>
                </a:ext>
              </a:extLst>
            </p:cNvPr>
            <p:cNvSpPr>
              <a:spLocks noEditPoints="1"/>
            </p:cNvSpPr>
            <p:nvPr/>
          </p:nvSpPr>
          <p:spPr bwMode="auto">
            <a:xfrm>
              <a:off x="2294306" y="3138197"/>
              <a:ext cx="511540" cy="344254"/>
            </a:xfrm>
            <a:custGeom>
              <a:avLst/>
              <a:gdLst>
                <a:gd name="T0" fmla="*/ 626 w 1893"/>
                <a:gd name="T1" fmla="*/ 90 h 1270"/>
                <a:gd name="T2" fmla="*/ 626 w 1893"/>
                <a:gd name="T3" fmla="*/ 90 h 1270"/>
                <a:gd name="T4" fmla="*/ 607 w 1893"/>
                <a:gd name="T5" fmla="*/ 71 h 1270"/>
                <a:gd name="T6" fmla="*/ 105 w 1893"/>
                <a:gd name="T7" fmla="*/ 71 h 1270"/>
                <a:gd name="T8" fmla="*/ 86 w 1893"/>
                <a:gd name="T9" fmla="*/ 90 h 1270"/>
                <a:gd name="T10" fmla="*/ 105 w 1893"/>
                <a:gd name="T11" fmla="*/ 110 h 1270"/>
                <a:gd name="T12" fmla="*/ 607 w 1893"/>
                <a:gd name="T13" fmla="*/ 110 h 1270"/>
                <a:gd name="T14" fmla="*/ 626 w 1893"/>
                <a:gd name="T15" fmla="*/ 90 h 1270"/>
                <a:gd name="T16" fmla="*/ 1762 w 1893"/>
                <a:gd name="T17" fmla="*/ 67 h 1270"/>
                <a:gd name="T18" fmla="*/ 1762 w 1893"/>
                <a:gd name="T19" fmla="*/ 67 h 1270"/>
                <a:gd name="T20" fmla="*/ 1740 w 1893"/>
                <a:gd name="T21" fmla="*/ 89 h 1270"/>
                <a:gd name="T22" fmla="*/ 1762 w 1893"/>
                <a:gd name="T23" fmla="*/ 112 h 1270"/>
                <a:gd name="T24" fmla="*/ 1784 w 1893"/>
                <a:gd name="T25" fmla="*/ 89 h 1270"/>
                <a:gd name="T26" fmla="*/ 1762 w 1893"/>
                <a:gd name="T27" fmla="*/ 67 h 1270"/>
                <a:gd name="T28" fmla="*/ 1686 w 1893"/>
                <a:gd name="T29" fmla="*/ 67 h 1270"/>
                <a:gd name="T30" fmla="*/ 1686 w 1893"/>
                <a:gd name="T31" fmla="*/ 67 h 1270"/>
                <a:gd name="T32" fmla="*/ 1664 w 1893"/>
                <a:gd name="T33" fmla="*/ 89 h 1270"/>
                <a:gd name="T34" fmla="*/ 1686 w 1893"/>
                <a:gd name="T35" fmla="*/ 112 h 1270"/>
                <a:gd name="T36" fmla="*/ 1708 w 1893"/>
                <a:gd name="T37" fmla="*/ 89 h 1270"/>
                <a:gd name="T38" fmla="*/ 1686 w 1893"/>
                <a:gd name="T39" fmla="*/ 67 h 1270"/>
                <a:gd name="T40" fmla="*/ 1618 w 1893"/>
                <a:gd name="T41" fmla="*/ 67 h 1270"/>
                <a:gd name="T42" fmla="*/ 1618 w 1893"/>
                <a:gd name="T43" fmla="*/ 67 h 1270"/>
                <a:gd name="T44" fmla="*/ 1596 w 1893"/>
                <a:gd name="T45" fmla="*/ 89 h 1270"/>
                <a:gd name="T46" fmla="*/ 1618 w 1893"/>
                <a:gd name="T47" fmla="*/ 112 h 1270"/>
                <a:gd name="T48" fmla="*/ 1640 w 1893"/>
                <a:gd name="T49" fmla="*/ 89 h 1270"/>
                <a:gd name="T50" fmla="*/ 1618 w 1893"/>
                <a:gd name="T51" fmla="*/ 67 h 1270"/>
                <a:gd name="T52" fmla="*/ 123 w 1893"/>
                <a:gd name="T53" fmla="*/ 210 h 1270"/>
                <a:gd name="T54" fmla="*/ 123 w 1893"/>
                <a:gd name="T55" fmla="*/ 210 h 1270"/>
                <a:gd name="T56" fmla="*/ 88 w 1893"/>
                <a:gd name="T57" fmla="*/ 245 h 1270"/>
                <a:gd name="T58" fmla="*/ 88 w 1893"/>
                <a:gd name="T59" fmla="*/ 1146 h 1270"/>
                <a:gd name="T60" fmla="*/ 123 w 1893"/>
                <a:gd name="T61" fmla="*/ 1181 h 1270"/>
                <a:gd name="T62" fmla="*/ 1769 w 1893"/>
                <a:gd name="T63" fmla="*/ 1181 h 1270"/>
                <a:gd name="T64" fmla="*/ 1804 w 1893"/>
                <a:gd name="T65" fmla="*/ 1146 h 1270"/>
                <a:gd name="T66" fmla="*/ 1804 w 1893"/>
                <a:gd name="T67" fmla="*/ 245 h 1270"/>
                <a:gd name="T68" fmla="*/ 1769 w 1893"/>
                <a:gd name="T69" fmla="*/ 210 h 1270"/>
                <a:gd name="T70" fmla="*/ 123 w 1893"/>
                <a:gd name="T71" fmla="*/ 210 h 1270"/>
                <a:gd name="T72" fmla="*/ 1769 w 1893"/>
                <a:gd name="T73" fmla="*/ 1270 h 1270"/>
                <a:gd name="T74" fmla="*/ 1769 w 1893"/>
                <a:gd name="T75" fmla="*/ 1270 h 1270"/>
                <a:gd name="T76" fmla="*/ 123 w 1893"/>
                <a:gd name="T77" fmla="*/ 1270 h 1270"/>
                <a:gd name="T78" fmla="*/ 0 w 1893"/>
                <a:gd name="T79" fmla="*/ 1141 h 1270"/>
                <a:gd name="T80" fmla="*/ 0 w 1893"/>
                <a:gd name="T81" fmla="*/ 127 h 1270"/>
                <a:gd name="T82" fmla="*/ 123 w 1893"/>
                <a:gd name="T83" fmla="*/ 0 h 1270"/>
                <a:gd name="T84" fmla="*/ 1769 w 1893"/>
                <a:gd name="T85" fmla="*/ 0 h 1270"/>
                <a:gd name="T86" fmla="*/ 1893 w 1893"/>
                <a:gd name="T87" fmla="*/ 127 h 1270"/>
                <a:gd name="T88" fmla="*/ 1893 w 1893"/>
                <a:gd name="T89" fmla="*/ 1141 h 1270"/>
                <a:gd name="T90" fmla="*/ 1769 w 1893"/>
                <a:gd name="T91" fmla="*/ 1270 h 1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3" h="1270">
                  <a:moveTo>
                    <a:pt x="626" y="90"/>
                  </a:moveTo>
                  <a:lnTo>
                    <a:pt x="626" y="90"/>
                  </a:lnTo>
                  <a:cubicBezTo>
                    <a:pt x="626" y="80"/>
                    <a:pt x="617" y="71"/>
                    <a:pt x="607" y="71"/>
                  </a:cubicBezTo>
                  <a:lnTo>
                    <a:pt x="105" y="71"/>
                  </a:lnTo>
                  <a:cubicBezTo>
                    <a:pt x="95" y="71"/>
                    <a:pt x="86" y="80"/>
                    <a:pt x="86" y="90"/>
                  </a:cubicBezTo>
                  <a:cubicBezTo>
                    <a:pt x="86" y="101"/>
                    <a:pt x="95" y="110"/>
                    <a:pt x="105" y="110"/>
                  </a:cubicBezTo>
                  <a:lnTo>
                    <a:pt x="607" y="110"/>
                  </a:lnTo>
                  <a:cubicBezTo>
                    <a:pt x="617" y="110"/>
                    <a:pt x="626" y="101"/>
                    <a:pt x="626" y="90"/>
                  </a:cubicBezTo>
                  <a:close/>
                  <a:moveTo>
                    <a:pt x="1762" y="67"/>
                  </a:moveTo>
                  <a:lnTo>
                    <a:pt x="1762" y="67"/>
                  </a:lnTo>
                  <a:cubicBezTo>
                    <a:pt x="1750" y="67"/>
                    <a:pt x="1740" y="77"/>
                    <a:pt x="1740" y="89"/>
                  </a:cubicBezTo>
                  <a:cubicBezTo>
                    <a:pt x="1740" y="102"/>
                    <a:pt x="1750" y="112"/>
                    <a:pt x="1762" y="112"/>
                  </a:cubicBezTo>
                  <a:cubicBezTo>
                    <a:pt x="1775" y="112"/>
                    <a:pt x="1784" y="102"/>
                    <a:pt x="1784" y="89"/>
                  </a:cubicBezTo>
                  <a:cubicBezTo>
                    <a:pt x="1784" y="77"/>
                    <a:pt x="1775" y="67"/>
                    <a:pt x="1762" y="67"/>
                  </a:cubicBezTo>
                  <a:close/>
                  <a:moveTo>
                    <a:pt x="1686" y="67"/>
                  </a:moveTo>
                  <a:lnTo>
                    <a:pt x="1686" y="67"/>
                  </a:lnTo>
                  <a:cubicBezTo>
                    <a:pt x="1674" y="67"/>
                    <a:pt x="1664" y="77"/>
                    <a:pt x="1664" y="89"/>
                  </a:cubicBezTo>
                  <a:cubicBezTo>
                    <a:pt x="1664" y="102"/>
                    <a:pt x="1674" y="112"/>
                    <a:pt x="1686" y="112"/>
                  </a:cubicBezTo>
                  <a:cubicBezTo>
                    <a:pt x="1698" y="112"/>
                    <a:pt x="1708" y="102"/>
                    <a:pt x="1708" y="89"/>
                  </a:cubicBezTo>
                  <a:cubicBezTo>
                    <a:pt x="1708" y="77"/>
                    <a:pt x="1698" y="67"/>
                    <a:pt x="1686" y="67"/>
                  </a:cubicBezTo>
                  <a:close/>
                  <a:moveTo>
                    <a:pt x="1618" y="67"/>
                  </a:moveTo>
                  <a:lnTo>
                    <a:pt x="1618" y="67"/>
                  </a:lnTo>
                  <a:cubicBezTo>
                    <a:pt x="1606" y="67"/>
                    <a:pt x="1596" y="77"/>
                    <a:pt x="1596" y="89"/>
                  </a:cubicBezTo>
                  <a:cubicBezTo>
                    <a:pt x="1596" y="102"/>
                    <a:pt x="1606" y="112"/>
                    <a:pt x="1618" y="112"/>
                  </a:cubicBezTo>
                  <a:cubicBezTo>
                    <a:pt x="1630" y="112"/>
                    <a:pt x="1640" y="102"/>
                    <a:pt x="1640" y="89"/>
                  </a:cubicBezTo>
                  <a:cubicBezTo>
                    <a:pt x="1640" y="77"/>
                    <a:pt x="1630" y="67"/>
                    <a:pt x="1618" y="67"/>
                  </a:cubicBezTo>
                  <a:close/>
                  <a:moveTo>
                    <a:pt x="123" y="210"/>
                  </a:moveTo>
                  <a:lnTo>
                    <a:pt x="123" y="210"/>
                  </a:lnTo>
                  <a:cubicBezTo>
                    <a:pt x="104" y="210"/>
                    <a:pt x="88" y="226"/>
                    <a:pt x="88" y="245"/>
                  </a:cubicBezTo>
                  <a:lnTo>
                    <a:pt x="88" y="1146"/>
                  </a:lnTo>
                  <a:cubicBezTo>
                    <a:pt x="88" y="1165"/>
                    <a:pt x="104" y="1181"/>
                    <a:pt x="123" y="1181"/>
                  </a:cubicBezTo>
                  <a:lnTo>
                    <a:pt x="1769" y="1181"/>
                  </a:lnTo>
                  <a:cubicBezTo>
                    <a:pt x="1788" y="1181"/>
                    <a:pt x="1804" y="1165"/>
                    <a:pt x="1804" y="1146"/>
                  </a:cubicBezTo>
                  <a:lnTo>
                    <a:pt x="1804" y="245"/>
                  </a:lnTo>
                  <a:cubicBezTo>
                    <a:pt x="1804" y="226"/>
                    <a:pt x="1788" y="210"/>
                    <a:pt x="1769" y="210"/>
                  </a:cubicBezTo>
                  <a:lnTo>
                    <a:pt x="123" y="210"/>
                  </a:lnTo>
                  <a:close/>
                  <a:moveTo>
                    <a:pt x="1769" y="1270"/>
                  </a:moveTo>
                  <a:lnTo>
                    <a:pt x="1769" y="1270"/>
                  </a:lnTo>
                  <a:lnTo>
                    <a:pt x="123" y="1270"/>
                  </a:lnTo>
                  <a:cubicBezTo>
                    <a:pt x="55" y="1270"/>
                    <a:pt x="0" y="1212"/>
                    <a:pt x="0" y="1141"/>
                  </a:cubicBezTo>
                  <a:lnTo>
                    <a:pt x="0" y="127"/>
                  </a:lnTo>
                  <a:cubicBezTo>
                    <a:pt x="0" y="56"/>
                    <a:pt x="55" y="0"/>
                    <a:pt x="123" y="0"/>
                  </a:cubicBezTo>
                  <a:lnTo>
                    <a:pt x="1769" y="0"/>
                  </a:lnTo>
                  <a:cubicBezTo>
                    <a:pt x="1837" y="0"/>
                    <a:pt x="1893" y="56"/>
                    <a:pt x="1893" y="127"/>
                  </a:cubicBezTo>
                  <a:lnTo>
                    <a:pt x="1893" y="1141"/>
                  </a:lnTo>
                  <a:cubicBezTo>
                    <a:pt x="1893" y="1212"/>
                    <a:pt x="1837" y="1270"/>
                    <a:pt x="1769" y="1270"/>
                  </a:cubicBezTo>
                  <a:close/>
                </a:path>
              </a:pathLst>
            </a:custGeom>
            <a:solidFill>
              <a:schemeClr val="bg2"/>
            </a:solidFill>
            <a:ln w="0">
              <a:noFill/>
              <a:prstDash val="solid"/>
              <a:round/>
              <a:headEnd/>
              <a:tailEnd/>
            </a:ln>
          </p:spPr>
          <p:txBody>
            <a:bodyPr vert="horz" wrap="square" lIns="121920" tIns="60960" rIns="121920" bIns="60960" numCol="1" anchor="t" anchorCtr="0" compatLnSpc="1"/>
            <a:lstStyle/>
            <a:p>
              <a:pPr marL="0" marR="0" lvl="0" indent="0" algn="l" defTabSz="121914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black"/>
                </a:solidFill>
                <a:effectLst/>
                <a:uLnTx/>
                <a:uFillTx/>
                <a:latin typeface="Intel Clear"/>
                <a:ea typeface="+mn-ea"/>
                <a:cs typeface="+mn-cs"/>
              </a:endParaRPr>
            </a:p>
          </p:txBody>
        </p:sp>
        <p:grpSp>
          <p:nvGrpSpPr>
            <p:cNvPr id="138" name="Group 137">
              <a:extLst>
                <a:ext uri="{FF2B5EF4-FFF2-40B4-BE49-F238E27FC236}">
                  <a16:creationId xmlns:a16="http://schemas.microsoft.com/office/drawing/2014/main" id="{349CB53E-EDCA-4603-8AF9-91F7BA81B72D}"/>
                </a:ext>
              </a:extLst>
            </p:cNvPr>
            <p:cNvGrpSpPr/>
            <p:nvPr/>
          </p:nvGrpSpPr>
          <p:grpSpPr>
            <a:xfrm>
              <a:off x="2441772" y="3219972"/>
              <a:ext cx="201313" cy="195464"/>
              <a:chOff x="685918" y="1748480"/>
              <a:chExt cx="1481782" cy="1438727"/>
            </a:xfrm>
            <a:solidFill>
              <a:schemeClr val="accent2"/>
            </a:solidFill>
          </p:grpSpPr>
          <p:sp>
            <p:nvSpPr>
              <p:cNvPr id="139" name="Isosceles Triangle 266">
                <a:extLst>
                  <a:ext uri="{FF2B5EF4-FFF2-40B4-BE49-F238E27FC236}">
                    <a16:creationId xmlns:a16="http://schemas.microsoft.com/office/drawing/2014/main" id="{A38894D8-AC66-4F77-841A-276484DE7D04}"/>
                  </a:ext>
                </a:extLst>
              </p:cNvPr>
              <p:cNvSpPr/>
              <p:nvPr/>
            </p:nvSpPr>
            <p:spPr>
              <a:xfrm rot="1979112">
                <a:off x="1098355" y="1826668"/>
                <a:ext cx="1069345" cy="921850"/>
              </a:xfrm>
              <a:prstGeom prst="triangle">
                <a:avLst/>
              </a:pr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black"/>
                  </a:solidFill>
                  <a:effectLst/>
                  <a:uLnTx/>
                  <a:uFillTx/>
                  <a:latin typeface="Intel Clear"/>
                  <a:ea typeface="+mn-ea"/>
                  <a:cs typeface="+mn-cs"/>
                </a:endParaRPr>
              </a:p>
            </p:txBody>
          </p:sp>
          <p:sp>
            <p:nvSpPr>
              <p:cNvPr id="140" name="Oval 139">
                <a:extLst>
                  <a:ext uri="{FF2B5EF4-FFF2-40B4-BE49-F238E27FC236}">
                    <a16:creationId xmlns:a16="http://schemas.microsoft.com/office/drawing/2014/main" id="{7F64D166-AFFC-48E9-958B-0B2CE33A91F0}"/>
                  </a:ext>
                </a:extLst>
              </p:cNvPr>
              <p:cNvSpPr/>
              <p:nvPr/>
            </p:nvSpPr>
            <p:spPr>
              <a:xfrm>
                <a:off x="1707098" y="1748480"/>
                <a:ext cx="299954" cy="299955"/>
              </a:xfrm>
              <a:prstGeom prst="ellipse">
                <a:avLst/>
              </a:prstGeom>
              <a:solidFill>
                <a:schemeClr val="bg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black"/>
                  </a:solidFill>
                  <a:effectLst/>
                  <a:uLnTx/>
                  <a:uFillTx/>
                  <a:latin typeface="Intel Clear"/>
                  <a:ea typeface="+mn-ea"/>
                  <a:cs typeface="+mn-cs"/>
                </a:endParaRPr>
              </a:p>
            </p:txBody>
          </p:sp>
          <p:sp>
            <p:nvSpPr>
              <p:cNvPr id="141" name="Oval 140">
                <a:extLst>
                  <a:ext uri="{FF2B5EF4-FFF2-40B4-BE49-F238E27FC236}">
                    <a16:creationId xmlns:a16="http://schemas.microsoft.com/office/drawing/2014/main" id="{8577131D-BCBF-4141-A8F4-8C0C82CE48F6}"/>
                  </a:ext>
                </a:extLst>
              </p:cNvPr>
              <p:cNvSpPr/>
              <p:nvPr/>
            </p:nvSpPr>
            <p:spPr>
              <a:xfrm>
                <a:off x="1633027" y="2783793"/>
                <a:ext cx="403414" cy="403414"/>
              </a:xfrm>
              <a:prstGeom prst="ellipse">
                <a:avLst/>
              </a:prstGeom>
              <a:solidFill>
                <a:schemeClr val="bg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black"/>
                  </a:solidFill>
                  <a:effectLst/>
                  <a:uLnTx/>
                  <a:uFillTx/>
                  <a:latin typeface="Intel Clear"/>
                  <a:ea typeface="+mn-ea"/>
                  <a:cs typeface="+mn-cs"/>
                </a:endParaRPr>
              </a:p>
            </p:txBody>
          </p:sp>
          <p:sp>
            <p:nvSpPr>
              <p:cNvPr id="142" name="Oval 141">
                <a:extLst>
                  <a:ext uri="{FF2B5EF4-FFF2-40B4-BE49-F238E27FC236}">
                    <a16:creationId xmlns:a16="http://schemas.microsoft.com/office/drawing/2014/main" id="{C0FA7C1E-3E7F-429A-9A7B-7806B826342B}"/>
                  </a:ext>
                </a:extLst>
              </p:cNvPr>
              <p:cNvSpPr/>
              <p:nvPr/>
            </p:nvSpPr>
            <p:spPr>
              <a:xfrm>
                <a:off x="685918" y="2115018"/>
                <a:ext cx="570649" cy="570649"/>
              </a:xfrm>
              <a:prstGeom prst="ellipse">
                <a:avLst/>
              </a:prstGeom>
              <a:solidFill>
                <a:schemeClr val="bg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a:ln>
                    <a:noFill/>
                  </a:ln>
                  <a:solidFill>
                    <a:prstClr val="black"/>
                  </a:solidFill>
                  <a:effectLst/>
                  <a:uLnTx/>
                  <a:uFillTx/>
                  <a:latin typeface="Intel Clear"/>
                  <a:ea typeface="+mn-ea"/>
                  <a:cs typeface="+mn-cs"/>
                </a:endParaRPr>
              </a:p>
            </p:txBody>
          </p:sp>
        </p:grpSp>
      </p:grpSp>
      <p:pic>
        <p:nvPicPr>
          <p:cNvPr id="143" name="Picture 142">
            <a:extLst>
              <a:ext uri="{FF2B5EF4-FFF2-40B4-BE49-F238E27FC236}">
                <a16:creationId xmlns:a16="http://schemas.microsoft.com/office/drawing/2014/main" id="{EE38DE89-ABB2-4A50-93DB-8AEE27CBBF7A}"/>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443019" y="2904777"/>
            <a:ext cx="1481860" cy="306376"/>
          </a:xfrm>
          <a:prstGeom prst="rect">
            <a:avLst/>
          </a:prstGeom>
        </p:spPr>
      </p:pic>
      <p:pic>
        <p:nvPicPr>
          <p:cNvPr id="144" name="Picture 143">
            <a:extLst>
              <a:ext uri="{FF2B5EF4-FFF2-40B4-BE49-F238E27FC236}">
                <a16:creationId xmlns:a16="http://schemas.microsoft.com/office/drawing/2014/main" id="{3CEF9550-D736-4763-8D9B-DFC51A2DC56E}"/>
              </a:ext>
            </a:extLst>
          </p:cNvPr>
          <p:cNvPicPr>
            <a:picLocks noChangeAspect="1"/>
          </p:cNvPicPr>
          <p:nvPr/>
        </p:nvPicPr>
        <p:blipFill>
          <a:blip r:embed="rId11" cstate="screen">
            <a:extLst>
              <a:ext uri="{28A0092B-C50C-407E-A947-70E740481C1C}">
                <a14:useLocalDpi xmlns:a14="http://schemas.microsoft.com/office/drawing/2010/main" val="0"/>
              </a:ext>
            </a:extLst>
          </a:blip>
          <a:stretch>
            <a:fillRect/>
          </a:stretch>
        </p:blipFill>
        <p:spPr>
          <a:xfrm>
            <a:off x="9989349" y="5569019"/>
            <a:ext cx="601247" cy="601247"/>
          </a:xfrm>
          <a:prstGeom prst="rect">
            <a:avLst/>
          </a:prstGeom>
          <a:effectLst/>
        </p:spPr>
      </p:pic>
      <p:pic>
        <p:nvPicPr>
          <p:cNvPr id="145" name="Picture 144">
            <a:extLst>
              <a:ext uri="{FF2B5EF4-FFF2-40B4-BE49-F238E27FC236}">
                <a16:creationId xmlns:a16="http://schemas.microsoft.com/office/drawing/2014/main" id="{A258A9C7-210C-4B55-9C00-E3EB77521706}"/>
              </a:ext>
            </a:extLst>
          </p:cNvPr>
          <p:cNvPicPr>
            <a:picLocks noChangeAspect="1"/>
          </p:cNvPicPr>
          <p:nvPr/>
        </p:nvPicPr>
        <p:blipFill rotWithShape="1">
          <a:blip r:embed="rId12" cstate="screen">
            <a:extLst>
              <a:ext uri="{28A0092B-C50C-407E-A947-70E740481C1C}">
                <a14:useLocalDpi xmlns:a14="http://schemas.microsoft.com/office/drawing/2010/main" val="0"/>
              </a:ext>
            </a:extLst>
          </a:blip>
          <a:srcRect/>
          <a:stretch/>
        </p:blipFill>
        <p:spPr>
          <a:xfrm>
            <a:off x="5603947" y="5540328"/>
            <a:ext cx="666391" cy="658965"/>
          </a:xfrm>
          <a:prstGeom prst="rect">
            <a:avLst/>
          </a:prstGeom>
          <a:effectLst/>
        </p:spPr>
      </p:pic>
      <p:pic>
        <p:nvPicPr>
          <p:cNvPr id="146" name="Picture 145">
            <a:extLst>
              <a:ext uri="{FF2B5EF4-FFF2-40B4-BE49-F238E27FC236}">
                <a16:creationId xmlns:a16="http://schemas.microsoft.com/office/drawing/2014/main" id="{AB54383A-F44B-4888-9EE4-FF27A6CC1C5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016911" y="5669284"/>
            <a:ext cx="1082563" cy="361859"/>
          </a:xfrm>
          <a:prstGeom prst="rect">
            <a:avLst/>
          </a:prstGeom>
        </p:spPr>
      </p:pic>
      <p:pic>
        <p:nvPicPr>
          <p:cNvPr id="147" name="Picture 146">
            <a:extLst>
              <a:ext uri="{FF2B5EF4-FFF2-40B4-BE49-F238E27FC236}">
                <a16:creationId xmlns:a16="http://schemas.microsoft.com/office/drawing/2014/main" id="{85384722-08D4-480F-B096-007B3BC9D09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111653" y="5560610"/>
            <a:ext cx="658452" cy="658452"/>
          </a:xfrm>
          <a:prstGeom prst="rect">
            <a:avLst/>
          </a:prstGeom>
        </p:spPr>
      </p:pic>
      <p:pic>
        <p:nvPicPr>
          <p:cNvPr id="148" name="Picture 6" descr="Related image">
            <a:extLst>
              <a:ext uri="{FF2B5EF4-FFF2-40B4-BE49-F238E27FC236}">
                <a16:creationId xmlns:a16="http://schemas.microsoft.com/office/drawing/2014/main" id="{070B5D91-00F5-4308-AD7A-E1626EAB6AE2}"/>
              </a:ext>
            </a:extLst>
          </p:cNvPr>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6359031" y="5552658"/>
            <a:ext cx="649799" cy="649799"/>
          </a:xfrm>
          <a:prstGeom prst="rect">
            <a:avLst/>
          </a:prstGeom>
          <a:noFill/>
          <a:extLst>
            <a:ext uri="{909E8E84-426E-40DD-AFC4-6F175D3DCCD1}">
              <a14:hiddenFill xmlns:a14="http://schemas.microsoft.com/office/drawing/2010/main">
                <a:solidFill>
                  <a:srgbClr val="FFFFFF"/>
                </a:solidFill>
              </a14:hiddenFill>
            </a:ext>
          </a:extLst>
        </p:spPr>
      </p:pic>
      <p:grpSp>
        <p:nvGrpSpPr>
          <p:cNvPr id="149" name="Group 148">
            <a:extLst>
              <a:ext uri="{FF2B5EF4-FFF2-40B4-BE49-F238E27FC236}">
                <a16:creationId xmlns:a16="http://schemas.microsoft.com/office/drawing/2014/main" id="{86D4438D-C20E-4D0B-A3BA-982F4281F141}"/>
              </a:ext>
            </a:extLst>
          </p:cNvPr>
          <p:cNvGrpSpPr/>
          <p:nvPr/>
        </p:nvGrpSpPr>
        <p:grpSpPr>
          <a:xfrm>
            <a:off x="9202297" y="5568821"/>
            <a:ext cx="591807" cy="573939"/>
            <a:chOff x="7889626" y="1030823"/>
            <a:chExt cx="1278005" cy="1450435"/>
          </a:xfrm>
        </p:grpSpPr>
        <p:pic>
          <p:nvPicPr>
            <p:cNvPr id="150" name="Picture 149">
              <a:extLst>
                <a:ext uri="{FF2B5EF4-FFF2-40B4-BE49-F238E27FC236}">
                  <a16:creationId xmlns:a16="http://schemas.microsoft.com/office/drawing/2014/main" id="{09D78C6D-CF69-46F5-814B-8384D96B3DF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889626" y="1030823"/>
              <a:ext cx="1278005" cy="1450435"/>
            </a:xfrm>
            <a:prstGeom prst="rect">
              <a:avLst/>
            </a:prstGeom>
          </p:spPr>
        </p:pic>
        <p:sp>
          <p:nvSpPr>
            <p:cNvPr id="151" name="Rectangle 150">
              <a:extLst>
                <a:ext uri="{FF2B5EF4-FFF2-40B4-BE49-F238E27FC236}">
                  <a16:creationId xmlns:a16="http://schemas.microsoft.com/office/drawing/2014/main" id="{07A66FB8-F0E9-45AB-A1F8-CC9F7ECBC9E5}"/>
                </a:ext>
              </a:extLst>
            </p:cNvPr>
            <p:cNvSpPr/>
            <p:nvPr/>
          </p:nvSpPr>
          <p:spPr>
            <a:xfrm>
              <a:off x="8445895" y="1531092"/>
              <a:ext cx="626947" cy="793680"/>
            </a:xfrm>
            <a:prstGeom prst="rect">
              <a:avLst/>
            </a:prstGeom>
            <a:noFill/>
          </p:spPr>
          <p:txBody>
            <a:bodyPr wrap="square" lIns="14612" rIns="14612">
              <a:spAutoFit/>
            </a:bodyPr>
            <a:lstStyle/>
            <a:p>
              <a:pPr marL="0" marR="0" lvl="1" indent="0" algn="l" defTabSz="410203" rtl="0" eaLnBrk="1" fontAlgn="auto" latinLnBrk="0" hangingPunct="1">
                <a:lnSpc>
                  <a:spcPct val="90000"/>
                </a:lnSpc>
                <a:spcBef>
                  <a:spcPts val="0"/>
                </a:spcBef>
                <a:spcAft>
                  <a:spcPts val="0"/>
                </a:spcAft>
                <a:buClrTx/>
                <a:buSzTx/>
                <a:buFontTx/>
                <a:buNone/>
                <a:tabLst/>
                <a:defRPr/>
              </a:pPr>
              <a:r>
                <a:rPr kumimoji="0" lang="en-US" sz="533" b="0" i="0" u="none" strike="noStrike" kern="1200" cap="none" spc="0" normalizeH="0" baseline="0" noProof="0">
                  <a:ln>
                    <a:noFill/>
                  </a:ln>
                  <a:solidFill>
                    <a:srgbClr val="0071C5"/>
                  </a:solidFill>
                  <a:effectLst/>
                  <a:uLnTx/>
                  <a:uFillTx/>
                  <a:latin typeface="Intel Clear"/>
                  <a:ea typeface="+mn-ea"/>
                  <a:cs typeface="Intel Clear" panose="020B0604020203020204" pitchFamily="34" charset="0"/>
                </a:rPr>
                <a:t>Intel®</a:t>
              </a:r>
            </a:p>
            <a:p>
              <a:pPr marL="0" marR="0" lvl="1" indent="0" algn="l" defTabSz="410203" rtl="0" eaLnBrk="1" fontAlgn="auto" latinLnBrk="0" hangingPunct="1">
                <a:lnSpc>
                  <a:spcPct val="90000"/>
                </a:lnSpc>
                <a:spcBef>
                  <a:spcPts val="0"/>
                </a:spcBef>
                <a:spcAft>
                  <a:spcPts val="0"/>
                </a:spcAft>
                <a:buClrTx/>
                <a:buSzTx/>
                <a:buFontTx/>
                <a:buNone/>
                <a:tabLst/>
                <a:defRPr/>
              </a:pPr>
              <a:r>
                <a:rPr kumimoji="0" lang="en-US" sz="533" b="1" i="0" u="none" strike="noStrike" kern="1200" cap="none" spc="0" normalizeH="0" baseline="0" noProof="0">
                  <a:ln>
                    <a:noFill/>
                  </a:ln>
                  <a:solidFill>
                    <a:srgbClr val="0071C5"/>
                  </a:solidFill>
                  <a:effectLst/>
                  <a:uLnTx/>
                  <a:uFillTx/>
                  <a:latin typeface="Intel Clear"/>
                  <a:ea typeface="Intel Clear" panose="020B0604020203020204" pitchFamily="34" charset="0"/>
                  <a:cs typeface="Intel Clear" panose="020B0604020203020204" pitchFamily="34" charset="0"/>
                </a:rPr>
                <a:t>GNA</a:t>
              </a:r>
            </a:p>
            <a:p>
              <a:pPr marL="0" marR="0" lvl="1" indent="0" algn="l" defTabSz="410203" rtl="0" eaLnBrk="1" fontAlgn="auto" latinLnBrk="0" hangingPunct="1">
                <a:lnSpc>
                  <a:spcPct val="90000"/>
                </a:lnSpc>
                <a:spcBef>
                  <a:spcPts val="0"/>
                </a:spcBef>
                <a:spcAft>
                  <a:spcPts val="0"/>
                </a:spcAft>
                <a:buClrTx/>
                <a:buSzTx/>
                <a:buFontTx/>
                <a:buNone/>
                <a:tabLst/>
                <a:defRPr/>
              </a:pPr>
              <a:r>
                <a:rPr kumimoji="0" lang="en-US" sz="533" b="0" i="0" u="none" strike="noStrike" kern="1200" cap="none" spc="0" normalizeH="0" baseline="0" noProof="0">
                  <a:ln>
                    <a:noFill/>
                  </a:ln>
                  <a:solidFill>
                    <a:srgbClr val="0071C5"/>
                  </a:solidFill>
                  <a:effectLst/>
                  <a:uLnTx/>
                  <a:uFillTx/>
                  <a:latin typeface="Intel Clear"/>
                  <a:ea typeface="+mn-ea"/>
                  <a:cs typeface="Intel Clear" panose="020B0604020203020204" pitchFamily="34" charset="0"/>
                </a:rPr>
                <a:t>(IP)</a:t>
              </a:r>
            </a:p>
          </p:txBody>
        </p:sp>
      </p:grpSp>
      <p:pic>
        <p:nvPicPr>
          <p:cNvPr id="152" name="Picture 151">
            <a:extLst>
              <a:ext uri="{FF2B5EF4-FFF2-40B4-BE49-F238E27FC236}">
                <a16:creationId xmlns:a16="http://schemas.microsoft.com/office/drawing/2014/main" id="{3C848159-655D-4B2D-9916-15E21CBB8F92}"/>
              </a:ext>
            </a:extLst>
          </p:cNvPr>
          <p:cNvPicPr>
            <a:picLocks noChangeAspect="1"/>
          </p:cNvPicPr>
          <p:nvPr/>
        </p:nvPicPr>
        <p:blipFill rotWithShape="1">
          <a:blip r:embed="rId17">
            <a:extLst>
              <a:ext uri="{28A0092B-C50C-407E-A947-70E740481C1C}">
                <a14:useLocalDpi xmlns:a14="http://schemas.microsoft.com/office/drawing/2010/main" val="0"/>
              </a:ext>
            </a:extLst>
          </a:blip>
          <a:srcRect/>
          <a:stretch/>
        </p:blipFill>
        <p:spPr>
          <a:xfrm>
            <a:off x="10634489" y="5560741"/>
            <a:ext cx="591807" cy="594084"/>
          </a:xfrm>
          <a:prstGeom prst="rect">
            <a:avLst/>
          </a:prstGeom>
        </p:spPr>
      </p:pic>
      <p:sp>
        <p:nvSpPr>
          <p:cNvPr id="8" name="Rectangle 7">
            <a:extLst>
              <a:ext uri="{FF2B5EF4-FFF2-40B4-BE49-F238E27FC236}">
                <a16:creationId xmlns:a16="http://schemas.microsoft.com/office/drawing/2014/main" id="{B24310FF-7F7D-40D3-9B68-83DB185C0E43}"/>
              </a:ext>
            </a:extLst>
          </p:cNvPr>
          <p:cNvSpPr/>
          <p:nvPr/>
        </p:nvSpPr>
        <p:spPr>
          <a:xfrm>
            <a:off x="7017280" y="2152203"/>
            <a:ext cx="4175185" cy="2485296"/>
          </a:xfrm>
          <a:prstGeom prst="rect">
            <a:avLst/>
          </a:prstGeom>
        </p:spPr>
        <p:txBody>
          <a:bodyPr wrap="square">
            <a:spAutoFit/>
          </a:bodyPr>
          <a:lstStyle/>
          <a:p>
            <a:pPr marL="304784" marR="0" lvl="0" indent="-304784" algn="l" defTabSz="812740" rtl="0" eaLnBrk="1" fontAlgn="auto" latinLnBrk="0" hangingPunct="1">
              <a:lnSpc>
                <a:spcPct val="100000"/>
              </a:lnSpc>
              <a:spcBef>
                <a:spcPts val="1067"/>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Prototype on the latest hardware and software to future proof your solution</a:t>
            </a:r>
          </a:p>
          <a:p>
            <a:pPr marL="304784" marR="0" lvl="0" indent="-304784" algn="l" defTabSz="812740" rtl="0" eaLnBrk="1" fontAlgn="auto" latinLnBrk="0" hangingPunct="1">
              <a:lnSpc>
                <a:spcPct val="100000"/>
              </a:lnSpc>
              <a:spcBef>
                <a:spcPts val="1067"/>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Benchmark your customized AI application</a:t>
            </a:r>
          </a:p>
          <a:p>
            <a:pPr marL="304784" marR="0" lvl="0" indent="-304784" algn="l" defTabSz="812740" rtl="0" eaLnBrk="1" fontAlgn="auto" latinLnBrk="0" hangingPunct="1">
              <a:lnSpc>
                <a:spcPct val="100000"/>
              </a:lnSpc>
              <a:spcBef>
                <a:spcPts val="1067"/>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Run AI applications from anywhere in the world</a:t>
            </a:r>
          </a:p>
          <a:p>
            <a:pPr marL="304784" marR="0" lvl="0" indent="-304784" algn="l" defTabSz="812740" rtl="0" eaLnBrk="1" fontAlgn="auto" latinLnBrk="0" hangingPunct="1">
              <a:lnSpc>
                <a:spcPct val="100000"/>
              </a:lnSpc>
              <a:spcBef>
                <a:spcPts val="1067"/>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Help to reduce development time and cost</a:t>
            </a:r>
          </a:p>
        </p:txBody>
      </p:sp>
      <p:sp>
        <p:nvSpPr>
          <p:cNvPr id="10" name="Rectangle 9">
            <a:extLst>
              <a:ext uri="{FF2B5EF4-FFF2-40B4-BE49-F238E27FC236}">
                <a16:creationId xmlns:a16="http://schemas.microsoft.com/office/drawing/2014/main" id="{8A7CB01D-9631-417A-8B22-1C5FAD762CF1}"/>
              </a:ext>
            </a:extLst>
          </p:cNvPr>
          <p:cNvSpPr/>
          <p:nvPr/>
        </p:nvSpPr>
        <p:spPr>
          <a:xfrm>
            <a:off x="7897067" y="5377336"/>
            <a:ext cx="1495922" cy="2974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33" b="1" i="0" u="none" strike="noStrike" kern="1200" cap="none" spc="0" normalizeH="0" baseline="0" noProof="0">
                <a:ln>
                  <a:noFill/>
                </a:ln>
                <a:solidFill>
                  <a:prstClr val="black">
                    <a:lumMod val="65000"/>
                    <a:lumOff val="35000"/>
                  </a:prstClr>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rPr>
              <a:t>Deploy and Scale</a:t>
            </a:r>
            <a:endParaRPr kumimoji="0" lang="en-US" sz="2400" b="0" i="0" u="none" strike="noStrike" kern="1200" cap="none" spc="0" normalizeH="0" baseline="0" noProof="0">
              <a:ln>
                <a:noFill/>
              </a:ln>
              <a:solidFill>
                <a:prstClr val="black"/>
              </a:solidFill>
              <a:effectLst/>
              <a:uLnTx/>
              <a:uFillTx/>
              <a:latin typeface="Intel Clear"/>
              <a:ea typeface="+mn-ea"/>
              <a:cs typeface="+mn-cs"/>
            </a:endParaRPr>
          </a:p>
        </p:txBody>
      </p:sp>
      <p:sp>
        <p:nvSpPr>
          <p:cNvPr id="11" name="Rectangle 10">
            <a:extLst>
              <a:ext uri="{FF2B5EF4-FFF2-40B4-BE49-F238E27FC236}">
                <a16:creationId xmlns:a16="http://schemas.microsoft.com/office/drawing/2014/main" id="{112B5043-3861-48B9-96C2-D74967BAB2CE}"/>
              </a:ext>
            </a:extLst>
          </p:cNvPr>
          <p:cNvSpPr/>
          <p:nvPr/>
        </p:nvSpPr>
        <p:spPr>
          <a:xfrm>
            <a:off x="7032621" y="4602339"/>
            <a:ext cx="3653564" cy="379656"/>
          </a:xfrm>
          <a:prstGeom prst="rect">
            <a:avLst/>
          </a:prstGeom>
        </p:spPr>
        <p:txBody>
          <a:bodyPr wrap="none">
            <a:spAutoFit/>
          </a:bodyPr>
          <a:lstStyle/>
          <a:p>
            <a:pPr marL="0" marR="0" lvl="0" indent="0" algn="l" defTabSz="609570"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hlinkClick r:id="rId18"/>
              </a:rPr>
              <a:t>https://devcloud.intel.com/edge/</a:t>
            </a:r>
            <a:endParaRPr kumimoji="0" lang="en-US" sz="1600" b="0" i="0" u="none" strike="noStrike" kern="1200" cap="none" spc="0" normalizeH="0" baseline="0" noProof="0">
              <a:ln>
                <a:noFill/>
              </a:ln>
              <a:solidFill>
                <a:prstClr val="black"/>
              </a:solidFill>
              <a:effectLst/>
              <a:uLnTx/>
              <a:uFillTx/>
              <a:latin typeface="Intel Clear Light" panose="020B0404020203020204" pitchFamily="34" charset="0"/>
              <a:ea typeface="Intel Clear Light" panose="020B0404020203020204" pitchFamily="34" charset="0"/>
              <a:cs typeface="Intel Clear Light" panose="020B0404020203020204" pitchFamily="34" charset="0"/>
            </a:endParaRPr>
          </a:p>
        </p:txBody>
      </p:sp>
    </p:spTree>
    <p:extLst>
      <p:ext uri="{BB962C8B-B14F-4D97-AF65-F5344CB8AC3E}">
        <p14:creationId xmlns:p14="http://schemas.microsoft.com/office/powerpoint/2010/main" val="237326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747173" y="6372173"/>
            <a:ext cx="2844800" cy="365125"/>
          </a:xfrm>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fld id="{FD44707B-D922-47D5-BD24-D96E91B70543}" type="slidenum">
              <a:rPr kumimoji="0" sz="1067" b="0" i="0" u="none" strike="noStrike" kern="1200" cap="none" spc="0" normalizeH="0" baseline="0" noProof="0">
                <a:ln>
                  <a:noFill/>
                </a:ln>
                <a:solidFill>
                  <a:prstClr val="black"/>
                </a:solidFill>
                <a:effectLst/>
                <a:uLnTx/>
                <a:uFillTx/>
                <a:latin typeface="Intel Clear"/>
                <a:ea typeface="+mn-ea"/>
                <a:cs typeface="Intel Clear"/>
              </a:rPr>
              <a:pPr marL="0" marR="0" lvl="0" indent="0" algn="r" defTabSz="914400" rtl="0" eaLnBrk="0" fontAlgn="base" latinLnBrk="0" hangingPunct="0">
                <a:lnSpc>
                  <a:spcPct val="100000"/>
                </a:lnSpc>
                <a:spcBef>
                  <a:spcPct val="50000"/>
                </a:spcBef>
                <a:spcAft>
                  <a:spcPct val="0"/>
                </a:spcAft>
                <a:buClrTx/>
                <a:buSzTx/>
                <a:buFontTx/>
                <a:buNone/>
                <a:tabLst/>
                <a:defRPr/>
              </a:pPr>
              <a:t>3</a:t>
            </a:fld>
            <a:endParaRPr kumimoji="0" sz="1067" b="0" i="0" u="none" strike="noStrike" kern="1200" cap="none" spc="0" normalizeH="0" baseline="0" noProof="0">
              <a:ln>
                <a:noFill/>
              </a:ln>
              <a:solidFill>
                <a:prstClr val="black"/>
              </a:solidFill>
              <a:effectLst/>
              <a:uLnTx/>
              <a:uFillTx/>
              <a:latin typeface="Intel Clear"/>
              <a:ea typeface="+mn-ea"/>
              <a:cs typeface="Intel Clear"/>
            </a:endParaRPr>
          </a:p>
        </p:txBody>
      </p:sp>
      <p:sp>
        <p:nvSpPr>
          <p:cNvPr id="7" name="Title 6">
            <a:extLst>
              <a:ext uri="{FF2B5EF4-FFF2-40B4-BE49-F238E27FC236}">
                <a16:creationId xmlns:a16="http://schemas.microsoft.com/office/drawing/2014/main" id="{94356731-2159-4F05-9560-027CF01A73B3}"/>
              </a:ext>
            </a:extLst>
          </p:cNvPr>
          <p:cNvSpPr>
            <a:spLocks noGrp="1"/>
          </p:cNvSpPr>
          <p:nvPr>
            <p:ph type="title"/>
          </p:nvPr>
        </p:nvSpPr>
        <p:spPr>
          <a:xfrm>
            <a:off x="535910" y="1202427"/>
            <a:ext cx="10972800" cy="1030988"/>
          </a:xfrm>
        </p:spPr>
        <p:txBody>
          <a:bodyPr/>
          <a:lstStyle/>
          <a:p>
            <a:r>
              <a:rPr lang="en-US" sz="3600" kern="0">
                <a:solidFill>
                  <a:srgbClr val="F3D54E"/>
                </a:solidFill>
                <a:effectLst>
                  <a:outerShdw blurRad="38100" dist="38100" dir="2700000" algn="tl">
                    <a:srgbClr val="000000">
                      <a:alpha val="43137"/>
                    </a:srgbClr>
                  </a:outerShdw>
                </a:effectLst>
              </a:rPr>
              <a:t>see immediate AI Application performance across Intel’s vast array of Edge Solutions</a:t>
            </a:r>
            <a:br>
              <a:rPr lang="en-US" sz="3600" kern="0">
                <a:solidFill>
                  <a:srgbClr val="F3D54E"/>
                </a:solidFill>
                <a:effectLst>
                  <a:outerShdw blurRad="38100" dist="38100" dir="2700000" algn="tl">
                    <a:srgbClr val="000000">
                      <a:alpha val="43137"/>
                    </a:srgbClr>
                  </a:outerShdw>
                </a:effectLst>
              </a:rPr>
            </a:br>
            <a:endParaRPr lang="en-US"/>
          </a:p>
        </p:txBody>
      </p:sp>
      <p:sp>
        <p:nvSpPr>
          <p:cNvPr id="5" name="Title 1"/>
          <p:cNvSpPr txBox="1">
            <a:spLocks/>
          </p:cNvSpPr>
          <p:nvPr/>
        </p:nvSpPr>
        <p:spPr>
          <a:xfrm>
            <a:off x="472290" y="596318"/>
            <a:ext cx="11520647" cy="566309"/>
          </a:xfrm>
          <a:prstGeom prst="rect">
            <a:avLst/>
          </a:prstGeom>
        </p:spPr>
        <p:txBody>
          <a:bodyPr vert="horz" lIns="91440" tIns="45720" rIns="91440" bIns="45720" rtlCol="0" anchor="t" anchorCtr="0">
            <a:spAutoFit/>
          </a:bodyPr>
          <a:lstStyle>
            <a:lvl1pPr algn="l" defTabSz="1219170" rtl="0" eaLnBrk="1" latinLnBrk="0" hangingPunct="1">
              <a:lnSpc>
                <a:spcPct val="70000"/>
              </a:lnSpc>
              <a:spcBef>
                <a:spcPct val="0"/>
              </a:spcBef>
              <a:buNone/>
              <a:defRPr sz="7200" b="0" kern="1200">
                <a:solidFill>
                  <a:schemeClr val="tx1">
                    <a:alpha val="90000"/>
                  </a:schemeClr>
                </a:solidFill>
                <a:latin typeface="+mj-lt"/>
                <a:ea typeface="+mj-ea"/>
                <a:cs typeface="+mj-cs"/>
              </a:defRPr>
            </a:lvl1pPr>
          </a:lstStyle>
          <a:p>
            <a:pPr marL="0" marR="0" lvl="0" indent="0" algn="l" defTabSz="1219170" rtl="0" eaLnBrk="1" fontAlgn="auto" latinLnBrk="0" hangingPunct="1">
              <a:lnSpc>
                <a:spcPct val="70000"/>
              </a:lnSpc>
              <a:spcBef>
                <a:spcPct val="0"/>
              </a:spcBef>
              <a:spcAft>
                <a:spcPts val="0"/>
              </a:spcAft>
              <a:buClrTx/>
              <a:buSzTx/>
              <a:buFontTx/>
              <a:buNone/>
              <a:tabLst/>
              <a:defRPr/>
            </a:pPr>
            <a:r>
              <a:rPr kumimoji="0" lang="en-US" sz="4400" b="0" i="0" u="none" strike="noStrike" kern="1200" cap="none" spc="0" normalizeH="0" baseline="0" noProof="0">
                <a:ln>
                  <a:noFill/>
                </a:ln>
                <a:solidFill>
                  <a:prstClr val="black"/>
                </a:solidFill>
                <a:effectLst/>
                <a:uLnTx/>
                <a:uFillTx/>
                <a:latin typeface="Intel Clear Pro"/>
                <a:ea typeface="+mj-ea"/>
                <a:cs typeface="+mj-cs"/>
              </a:rPr>
              <a:t>Accelerate Time to Production with Intel® DevCloud for the Edge</a:t>
            </a:r>
          </a:p>
        </p:txBody>
      </p:sp>
      <p:grpSp>
        <p:nvGrpSpPr>
          <p:cNvPr id="8" name="Group 7"/>
          <p:cNvGrpSpPr/>
          <p:nvPr/>
        </p:nvGrpSpPr>
        <p:grpSpPr>
          <a:xfrm>
            <a:off x="5818173" y="2000932"/>
            <a:ext cx="6174764" cy="959688"/>
            <a:chOff x="6495088" y="2000932"/>
            <a:chExt cx="5497847" cy="959688"/>
          </a:xfrm>
        </p:grpSpPr>
        <p:cxnSp>
          <p:nvCxnSpPr>
            <p:cNvPr id="27" name="Straight Connector 26">
              <a:extLst>
                <a:ext uri="{FF2B5EF4-FFF2-40B4-BE49-F238E27FC236}">
                  <a16:creationId xmlns:a16="http://schemas.microsoft.com/office/drawing/2014/main" id="{C0DDA11E-1B89-4D87-B9A3-4C50B929E743}"/>
                </a:ext>
              </a:extLst>
            </p:cNvPr>
            <p:cNvCxnSpPr>
              <a:cxnSpLocks/>
            </p:cNvCxnSpPr>
            <p:nvPr/>
          </p:nvCxnSpPr>
          <p:spPr>
            <a:xfrm>
              <a:off x="6535835" y="2960620"/>
              <a:ext cx="5184867" cy="0"/>
            </a:xfrm>
            <a:prstGeom prst="line">
              <a:avLst/>
            </a:prstGeom>
            <a:ln w="3175">
              <a:solidFill>
                <a:schemeClr val="tx1">
                  <a:alpha val="37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C0DDA11E-1B89-4D87-B9A3-4C50B929E743}"/>
                </a:ext>
              </a:extLst>
            </p:cNvPr>
            <p:cNvCxnSpPr>
              <a:cxnSpLocks/>
            </p:cNvCxnSpPr>
            <p:nvPr/>
          </p:nvCxnSpPr>
          <p:spPr>
            <a:xfrm>
              <a:off x="6538455" y="2000932"/>
              <a:ext cx="5184867" cy="0"/>
            </a:xfrm>
            <a:prstGeom prst="line">
              <a:avLst/>
            </a:prstGeom>
            <a:ln w="3175">
              <a:solidFill>
                <a:schemeClr val="tx1">
                  <a:alpha val="37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2" name="Content Placeholder 2">
              <a:extLst>
                <a:ext uri="{FF2B5EF4-FFF2-40B4-BE49-F238E27FC236}">
                  <a16:creationId xmlns:a16="http://schemas.microsoft.com/office/drawing/2014/main" id="{D0422372-4CEC-4FFC-9405-5D925A471EFC}"/>
                </a:ext>
              </a:extLst>
            </p:cNvPr>
            <p:cNvSpPr txBox="1">
              <a:spLocks/>
            </p:cNvSpPr>
            <p:nvPr/>
          </p:nvSpPr>
          <p:spPr>
            <a:xfrm>
              <a:off x="6808070" y="2199099"/>
              <a:ext cx="5184865" cy="605294"/>
            </a:xfrm>
            <a:prstGeom prst="rect">
              <a:avLst/>
            </a:prstGeom>
          </p:spPr>
          <p:txBody>
            <a:bodyPr vert="horz" wrap="square" lIns="0" tIns="0" rIns="0" bIns="0" numCol="1" rtlCol="0">
              <a:spAutoFit/>
            </a:bodyPr>
            <a:lstStyle>
              <a:lvl1pPr marL="0" indent="0" algn="l" defTabSz="609585" rtl="0" eaLnBrk="1" latinLnBrk="0" hangingPunct="1">
                <a:spcBef>
                  <a:spcPts val="1600"/>
                </a:spcBef>
                <a:spcAft>
                  <a:spcPts val="0"/>
                </a:spcAft>
                <a:buFont typeface="Wingdings" panose="05000000000000000000" pitchFamily="2" charset="2"/>
                <a:buNone/>
                <a:defRPr lang="en-US" sz="2400" b="0" kern="1200" dirty="0" smtClean="0">
                  <a:solidFill>
                    <a:srgbClr val="0071C5"/>
                  </a:solidFill>
                  <a:latin typeface="+mn-lt"/>
                  <a:ea typeface="+mn-ea"/>
                  <a:cs typeface="Intel Clear" panose="020B0604020203020204" pitchFamily="34" charset="0"/>
                </a:defRPr>
              </a:lvl1pPr>
              <a:lvl2pPr marL="300559" indent="-300559" algn="l" defTabSz="609585" rtl="0" eaLnBrk="1" latinLnBrk="0" hangingPunct="1">
                <a:spcBef>
                  <a:spcPts val="1600"/>
                </a:spcBef>
                <a:buFont typeface="Arial"/>
                <a:buChar char="•"/>
                <a:defRPr lang="en-US" sz="2133" kern="1200" baseline="0" dirty="0" smtClean="0">
                  <a:solidFill>
                    <a:schemeClr val="tx2"/>
                  </a:solidFill>
                  <a:latin typeface="+mn-lt"/>
                  <a:ea typeface="+mn-ea"/>
                  <a:cs typeface="Intel Clear" panose="020B0604020203020204" pitchFamily="34" charset="0"/>
                </a:defRPr>
              </a:lvl2pPr>
              <a:lvl3pPr marL="761981" indent="-304792" algn="l" defTabSz="609585" rtl="0" eaLnBrk="1" latinLnBrk="0" hangingPunct="1">
                <a:spcBef>
                  <a:spcPts val="1067"/>
                </a:spcBef>
                <a:buFont typeface="Intel Clear" panose="020B0604020203020204" pitchFamily="34" charset="0"/>
                <a:buChar char="–"/>
                <a:defRPr lang="en-US" sz="1867" kern="1200" dirty="0" smtClean="0">
                  <a:solidFill>
                    <a:schemeClr val="tx2"/>
                  </a:solidFill>
                  <a:latin typeface="+mn-lt"/>
                  <a:ea typeface="+mn-ea"/>
                  <a:cs typeface="Intel Clear" panose="020B0604020203020204" pitchFamily="34" charset="0"/>
                </a:defRPr>
              </a:lvl3pPr>
              <a:lvl4pPr marL="1293252" indent="-304792" algn="l" defTabSz="609585" rtl="0" eaLnBrk="1" latinLnBrk="0" hangingPunct="1">
                <a:spcBef>
                  <a:spcPct val="20000"/>
                </a:spcBef>
                <a:buFont typeface="Arial"/>
                <a:buChar char="–"/>
                <a:defRPr lang="en-US" sz="1600" kern="1200" dirty="0" smtClean="0">
                  <a:solidFill>
                    <a:schemeClr val="tx2"/>
                  </a:solidFill>
                  <a:latin typeface="+mn-lt"/>
                  <a:ea typeface="+mn-ea"/>
                  <a:cs typeface="Intel Clear" panose="020B0604020203020204" pitchFamily="34" charset="0"/>
                </a:defRPr>
              </a:lvl4pPr>
              <a:lvl5pPr marL="1758907" indent="-304792" algn="l" defTabSz="609585" rtl="0" eaLnBrk="1" latinLnBrk="0" hangingPunct="1">
                <a:spcBef>
                  <a:spcPct val="20000"/>
                </a:spcBef>
                <a:buFont typeface="Intel Clear" panose="020B0604020203020204" pitchFamily="34" charset="0"/>
                <a:buChar char="–"/>
                <a:defRPr lang="en-US" sz="1600" kern="1200" dirty="0">
                  <a:solidFill>
                    <a:schemeClr val="tx2"/>
                  </a:solidFill>
                  <a:latin typeface="+mn-lt"/>
                  <a:ea typeface="+mn-ea"/>
                  <a:cs typeface="Intel Clear" panose="020B0604020203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400"/>
                </a:spcBef>
                <a:spcAft>
                  <a:spcPts val="0"/>
                </a:spcAft>
                <a:buClrTx/>
                <a:buSzTx/>
                <a:buFont typeface="Wingdings" panose="05000000000000000000" pitchFamily="2" charset="2"/>
                <a:buNone/>
                <a:tabLst/>
                <a:defRPr/>
              </a:pPr>
              <a:r>
                <a:rPr kumimoji="0" lang="en-US" sz="2000" b="1" i="0" u="none" strike="noStrike" kern="1200" cap="none" spc="0" normalizeH="0" baseline="0" noProof="0">
                  <a:ln>
                    <a:noFill/>
                  </a:ln>
                  <a:solidFill>
                    <a:prstClr val="black"/>
                  </a:solidFill>
                  <a:effectLst/>
                  <a:uLnTx/>
                  <a:uFillTx/>
                  <a:latin typeface="Intel Clear"/>
                  <a:ea typeface="+mn-ea"/>
                  <a:cs typeface="Intel Clear" panose="020B0604020203020204" pitchFamily="34" charset="0"/>
                </a:rPr>
                <a:t>Instant, Global Access </a:t>
              </a:r>
            </a:p>
            <a:p>
              <a:pPr marL="0" marR="0" lvl="0" indent="0" algn="l" defTabSz="609585" rtl="0" eaLnBrk="1" fontAlgn="auto" latinLnBrk="0" hangingPunct="1">
                <a:lnSpc>
                  <a:spcPct val="100000"/>
                </a:lnSpc>
                <a:spcBef>
                  <a:spcPts val="400"/>
                </a:spcBef>
                <a:spcAft>
                  <a:spcPts val="0"/>
                </a:spcAft>
                <a:buClrTx/>
                <a:buSzTx/>
                <a:buFont typeface="Wingdings" panose="05000000000000000000" pitchFamily="2" charset="2"/>
                <a:buNone/>
                <a:tabLst/>
                <a:defRPr/>
              </a:pPr>
              <a:r>
                <a:rPr kumimoji="0" lang="en-US" sz="1600" b="1" i="0" u="none" strike="noStrike" kern="1200" cap="none" spc="0" normalizeH="0" baseline="0" noProof="0">
                  <a:ln>
                    <a:noFill/>
                  </a:ln>
                  <a:solidFill>
                    <a:srgbClr val="0071C5"/>
                  </a:solidFill>
                  <a:effectLst/>
                  <a:uLnTx/>
                  <a:uFillTx/>
                  <a:latin typeface="Intel Clear"/>
                  <a:ea typeface="+mn-ea"/>
                  <a:cs typeface="Intel Clear" panose="020B0604020203020204" pitchFamily="34" charset="0"/>
                </a:rPr>
                <a:t>Run AI applications from anywhere in the world</a:t>
              </a:r>
            </a:p>
          </p:txBody>
        </p:sp>
        <p:sp>
          <p:nvSpPr>
            <p:cNvPr id="33" name="TextBox 32">
              <a:extLst>
                <a:ext uri="{FF2B5EF4-FFF2-40B4-BE49-F238E27FC236}">
                  <a16:creationId xmlns:a16="http://schemas.microsoft.com/office/drawing/2014/main" id="{1FA2EAEF-4BBC-4652-9F47-469FD0FE1780}"/>
                </a:ext>
              </a:extLst>
            </p:cNvPr>
            <p:cNvSpPr txBox="1"/>
            <p:nvPr/>
          </p:nvSpPr>
          <p:spPr>
            <a:xfrm>
              <a:off x="6495088" y="2092829"/>
              <a:ext cx="244408" cy="410433"/>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67" b="1" i="0" u="none" strike="noStrike" kern="1200" cap="none" spc="0" normalizeH="0" baseline="0" noProof="0">
                  <a:ln>
                    <a:noFill/>
                  </a:ln>
                  <a:solidFill>
                    <a:srgbClr val="00AEEF">
                      <a:lumMod val="40000"/>
                      <a:lumOff val="60000"/>
                    </a:srgbClr>
                  </a:solidFill>
                  <a:effectLst/>
                  <a:uLnTx/>
                  <a:uFillTx/>
                  <a:latin typeface="Intel Clear"/>
                  <a:ea typeface="+mn-ea"/>
                  <a:cs typeface="+mn-cs"/>
                </a:rPr>
                <a:t>-</a:t>
              </a:r>
            </a:p>
          </p:txBody>
        </p:sp>
      </p:grpSp>
      <p:grpSp>
        <p:nvGrpSpPr>
          <p:cNvPr id="3" name="Group 2"/>
          <p:cNvGrpSpPr/>
          <p:nvPr/>
        </p:nvGrpSpPr>
        <p:grpSpPr>
          <a:xfrm>
            <a:off x="5827413" y="2999379"/>
            <a:ext cx="6177056" cy="967697"/>
            <a:chOff x="6525759" y="3275128"/>
            <a:chExt cx="5499887" cy="967697"/>
          </a:xfrm>
        </p:grpSpPr>
        <p:sp>
          <p:nvSpPr>
            <p:cNvPr id="28" name="Content Placeholder 2">
              <a:extLst>
                <a:ext uri="{FF2B5EF4-FFF2-40B4-BE49-F238E27FC236}">
                  <a16:creationId xmlns:a16="http://schemas.microsoft.com/office/drawing/2014/main" id="{D0422372-4CEC-4FFC-9405-5D925A471EFC}"/>
                </a:ext>
              </a:extLst>
            </p:cNvPr>
            <p:cNvSpPr txBox="1">
              <a:spLocks/>
            </p:cNvSpPr>
            <p:nvPr/>
          </p:nvSpPr>
          <p:spPr>
            <a:xfrm>
              <a:off x="6840781" y="3430827"/>
              <a:ext cx="5184865" cy="605294"/>
            </a:xfrm>
            <a:prstGeom prst="rect">
              <a:avLst/>
            </a:prstGeom>
          </p:spPr>
          <p:txBody>
            <a:bodyPr vert="horz" wrap="square" lIns="0" tIns="0" rIns="0" bIns="0" numCol="1" rtlCol="0">
              <a:spAutoFit/>
            </a:bodyPr>
            <a:lstStyle>
              <a:lvl1pPr marL="0" indent="0" algn="l" defTabSz="609585" rtl="0" eaLnBrk="1" latinLnBrk="0" hangingPunct="1">
                <a:spcBef>
                  <a:spcPts val="1600"/>
                </a:spcBef>
                <a:spcAft>
                  <a:spcPts val="0"/>
                </a:spcAft>
                <a:buFont typeface="Wingdings" panose="05000000000000000000" pitchFamily="2" charset="2"/>
                <a:buNone/>
                <a:defRPr lang="en-US" sz="2400" b="0" kern="1200" dirty="0" smtClean="0">
                  <a:solidFill>
                    <a:srgbClr val="0071C5"/>
                  </a:solidFill>
                  <a:latin typeface="+mn-lt"/>
                  <a:ea typeface="+mn-ea"/>
                  <a:cs typeface="Intel Clear" panose="020B0604020203020204" pitchFamily="34" charset="0"/>
                </a:defRPr>
              </a:lvl1pPr>
              <a:lvl2pPr marL="300559" indent="-300559" algn="l" defTabSz="609585" rtl="0" eaLnBrk="1" latinLnBrk="0" hangingPunct="1">
                <a:spcBef>
                  <a:spcPts val="1600"/>
                </a:spcBef>
                <a:buFont typeface="Arial"/>
                <a:buChar char="•"/>
                <a:defRPr lang="en-US" sz="2133" kern="1200" baseline="0" dirty="0" smtClean="0">
                  <a:solidFill>
                    <a:schemeClr val="tx2"/>
                  </a:solidFill>
                  <a:latin typeface="+mn-lt"/>
                  <a:ea typeface="+mn-ea"/>
                  <a:cs typeface="Intel Clear" panose="020B0604020203020204" pitchFamily="34" charset="0"/>
                </a:defRPr>
              </a:lvl2pPr>
              <a:lvl3pPr marL="761981" indent="-304792" algn="l" defTabSz="609585" rtl="0" eaLnBrk="1" latinLnBrk="0" hangingPunct="1">
                <a:spcBef>
                  <a:spcPts val="1067"/>
                </a:spcBef>
                <a:buFont typeface="Intel Clear" panose="020B0604020203020204" pitchFamily="34" charset="0"/>
                <a:buChar char="–"/>
                <a:defRPr lang="en-US" sz="1867" kern="1200" dirty="0" smtClean="0">
                  <a:solidFill>
                    <a:schemeClr val="tx2"/>
                  </a:solidFill>
                  <a:latin typeface="+mn-lt"/>
                  <a:ea typeface="+mn-ea"/>
                  <a:cs typeface="Intel Clear" panose="020B0604020203020204" pitchFamily="34" charset="0"/>
                </a:defRPr>
              </a:lvl3pPr>
              <a:lvl4pPr marL="1293252" indent="-304792" algn="l" defTabSz="609585" rtl="0" eaLnBrk="1" latinLnBrk="0" hangingPunct="1">
                <a:spcBef>
                  <a:spcPct val="20000"/>
                </a:spcBef>
                <a:buFont typeface="Arial"/>
                <a:buChar char="–"/>
                <a:defRPr lang="en-US" sz="1600" kern="1200" dirty="0" smtClean="0">
                  <a:solidFill>
                    <a:schemeClr val="tx2"/>
                  </a:solidFill>
                  <a:latin typeface="+mn-lt"/>
                  <a:ea typeface="+mn-ea"/>
                  <a:cs typeface="Intel Clear" panose="020B0604020203020204" pitchFamily="34" charset="0"/>
                </a:defRPr>
              </a:lvl4pPr>
              <a:lvl5pPr marL="1758907" indent="-304792" algn="l" defTabSz="609585" rtl="0" eaLnBrk="1" latinLnBrk="0" hangingPunct="1">
                <a:spcBef>
                  <a:spcPct val="20000"/>
                </a:spcBef>
                <a:buFont typeface="Intel Clear" panose="020B0604020203020204" pitchFamily="34" charset="0"/>
                <a:buChar char="–"/>
                <a:defRPr lang="en-US" sz="1600" kern="1200" dirty="0">
                  <a:solidFill>
                    <a:schemeClr val="tx2"/>
                  </a:solidFill>
                  <a:latin typeface="+mn-lt"/>
                  <a:ea typeface="+mn-ea"/>
                  <a:cs typeface="Intel Clear" panose="020B0604020203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400"/>
                </a:spcBef>
                <a:spcAft>
                  <a:spcPts val="0"/>
                </a:spcAft>
                <a:buClrTx/>
                <a:buSzTx/>
                <a:buFont typeface="Wingdings" panose="05000000000000000000" pitchFamily="2" charset="2"/>
                <a:buNone/>
                <a:tabLst/>
                <a:defRPr/>
              </a:pPr>
              <a:r>
                <a:rPr kumimoji="0" lang="en-US" sz="2000" b="1" i="0" u="none" strike="noStrike" kern="1200" cap="none" spc="0" normalizeH="0" baseline="0" noProof="0">
                  <a:ln>
                    <a:noFill/>
                  </a:ln>
                  <a:solidFill>
                    <a:prstClr val="black"/>
                  </a:solidFill>
                  <a:effectLst/>
                  <a:uLnTx/>
                  <a:uFillTx/>
                  <a:latin typeface="Intel Clear"/>
                  <a:ea typeface="+mn-ea"/>
                  <a:cs typeface="Intel Clear" panose="020B0604020203020204" pitchFamily="34" charset="0"/>
                </a:rPr>
                <a:t>Prototype on the Latest Hardware and Software</a:t>
              </a:r>
            </a:p>
            <a:p>
              <a:pPr marL="0" marR="0" lvl="0" indent="0" algn="l" defTabSz="609585" rtl="0" eaLnBrk="1" fontAlgn="auto" latinLnBrk="0" hangingPunct="1">
                <a:lnSpc>
                  <a:spcPct val="100000"/>
                </a:lnSpc>
                <a:spcBef>
                  <a:spcPts val="400"/>
                </a:spcBef>
                <a:spcAft>
                  <a:spcPts val="0"/>
                </a:spcAft>
                <a:buClrTx/>
                <a:buSzTx/>
                <a:buFont typeface="Wingdings" panose="05000000000000000000" pitchFamily="2" charset="2"/>
                <a:buNone/>
                <a:tabLst/>
                <a:defRPr/>
              </a:pPr>
              <a:r>
                <a:rPr kumimoji="0" lang="en-US" sz="1600" b="1" i="0" u="none" strike="noStrike" kern="1200" cap="none" spc="0" normalizeH="0" baseline="0" noProof="0">
                  <a:ln>
                    <a:noFill/>
                  </a:ln>
                  <a:solidFill>
                    <a:srgbClr val="0071C5"/>
                  </a:solidFill>
                  <a:effectLst/>
                  <a:uLnTx/>
                  <a:uFillTx/>
                  <a:latin typeface="Intel Clear"/>
                  <a:ea typeface="+mn-ea"/>
                  <a:cs typeface="Intel Clear" panose="020B0604020203020204" pitchFamily="34" charset="0"/>
                </a:rPr>
                <a:t>Develop knowing you’re using the latest Intel technology</a:t>
              </a:r>
            </a:p>
          </p:txBody>
        </p:sp>
        <p:sp>
          <p:nvSpPr>
            <p:cNvPr id="29" name="TextBox 28">
              <a:extLst>
                <a:ext uri="{FF2B5EF4-FFF2-40B4-BE49-F238E27FC236}">
                  <a16:creationId xmlns:a16="http://schemas.microsoft.com/office/drawing/2014/main" id="{1FA2EAEF-4BBC-4652-9F47-469FD0FE1780}"/>
                </a:ext>
              </a:extLst>
            </p:cNvPr>
            <p:cNvSpPr txBox="1"/>
            <p:nvPr/>
          </p:nvSpPr>
          <p:spPr>
            <a:xfrm>
              <a:off x="6525759" y="3416815"/>
              <a:ext cx="244408" cy="410433"/>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67" b="1" i="0" u="none" strike="noStrike" kern="1200" cap="none" spc="0" normalizeH="0" baseline="0" noProof="0">
                  <a:ln>
                    <a:noFill/>
                  </a:ln>
                  <a:solidFill>
                    <a:srgbClr val="00AEEF">
                      <a:lumMod val="40000"/>
                      <a:lumOff val="60000"/>
                    </a:srgbClr>
                  </a:solidFill>
                  <a:effectLst/>
                  <a:uLnTx/>
                  <a:uFillTx/>
                  <a:latin typeface="Intel Clear"/>
                  <a:ea typeface="+mn-ea"/>
                  <a:cs typeface="+mn-cs"/>
                </a:rPr>
                <a:t>-</a:t>
              </a:r>
            </a:p>
          </p:txBody>
        </p:sp>
        <p:cxnSp>
          <p:nvCxnSpPr>
            <p:cNvPr id="30" name="Straight Connector 29">
              <a:extLst>
                <a:ext uri="{FF2B5EF4-FFF2-40B4-BE49-F238E27FC236}">
                  <a16:creationId xmlns:a16="http://schemas.microsoft.com/office/drawing/2014/main" id="{C0DDA11E-1B89-4D87-B9A3-4C50B929E743}"/>
                </a:ext>
              </a:extLst>
            </p:cNvPr>
            <p:cNvCxnSpPr>
              <a:cxnSpLocks/>
            </p:cNvCxnSpPr>
            <p:nvPr/>
          </p:nvCxnSpPr>
          <p:spPr>
            <a:xfrm>
              <a:off x="6559323" y="3275128"/>
              <a:ext cx="5184867" cy="0"/>
            </a:xfrm>
            <a:prstGeom prst="line">
              <a:avLst/>
            </a:prstGeom>
            <a:ln w="3175">
              <a:solidFill>
                <a:schemeClr val="tx1">
                  <a:alpha val="37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C0DDA11E-1B89-4D87-B9A3-4C50B929E743}"/>
                </a:ext>
              </a:extLst>
            </p:cNvPr>
            <p:cNvCxnSpPr>
              <a:cxnSpLocks/>
            </p:cNvCxnSpPr>
            <p:nvPr/>
          </p:nvCxnSpPr>
          <p:spPr>
            <a:xfrm>
              <a:off x="6559484" y="4242825"/>
              <a:ext cx="5184867" cy="0"/>
            </a:xfrm>
            <a:prstGeom prst="line">
              <a:avLst/>
            </a:prstGeom>
            <a:ln w="3175">
              <a:solidFill>
                <a:schemeClr val="tx1">
                  <a:alpha val="37000"/>
                </a:scheme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p:nvGrpSpPr>
        <p:grpSpPr>
          <a:xfrm>
            <a:off x="5818172" y="4949417"/>
            <a:ext cx="6094333" cy="969123"/>
            <a:chOff x="5852619" y="4631635"/>
            <a:chExt cx="6094333" cy="969122"/>
          </a:xfrm>
        </p:grpSpPr>
        <p:sp>
          <p:nvSpPr>
            <p:cNvPr id="36" name="Content Placeholder 2">
              <a:extLst>
                <a:ext uri="{FF2B5EF4-FFF2-40B4-BE49-F238E27FC236}">
                  <a16:creationId xmlns:a16="http://schemas.microsoft.com/office/drawing/2014/main" id="{D0422372-4CEC-4FFC-9405-5D925A471EFC}"/>
                </a:ext>
              </a:extLst>
            </p:cNvPr>
            <p:cNvSpPr txBox="1">
              <a:spLocks/>
            </p:cNvSpPr>
            <p:nvPr/>
          </p:nvSpPr>
          <p:spPr>
            <a:xfrm>
              <a:off x="6215670" y="4787942"/>
              <a:ext cx="5731282" cy="605293"/>
            </a:xfrm>
            <a:prstGeom prst="rect">
              <a:avLst/>
            </a:prstGeom>
          </p:spPr>
          <p:txBody>
            <a:bodyPr vert="horz" wrap="square" lIns="0" tIns="0" rIns="0" bIns="0" numCol="1" rtlCol="0">
              <a:spAutoFit/>
            </a:bodyPr>
            <a:lstStyle>
              <a:lvl1pPr marL="0" indent="0" algn="l" defTabSz="609585" rtl="0" eaLnBrk="1" latinLnBrk="0" hangingPunct="1">
                <a:spcBef>
                  <a:spcPts val="1600"/>
                </a:spcBef>
                <a:spcAft>
                  <a:spcPts val="0"/>
                </a:spcAft>
                <a:buFont typeface="Wingdings" panose="05000000000000000000" pitchFamily="2" charset="2"/>
                <a:buNone/>
                <a:defRPr lang="en-US" sz="2400" b="0" kern="1200" dirty="0" smtClean="0">
                  <a:solidFill>
                    <a:srgbClr val="0071C5"/>
                  </a:solidFill>
                  <a:latin typeface="+mn-lt"/>
                  <a:ea typeface="+mn-ea"/>
                  <a:cs typeface="Intel Clear" panose="020B0604020203020204" pitchFamily="34" charset="0"/>
                </a:defRPr>
              </a:lvl1pPr>
              <a:lvl2pPr marL="300559" indent="-300559" algn="l" defTabSz="609585" rtl="0" eaLnBrk="1" latinLnBrk="0" hangingPunct="1">
                <a:spcBef>
                  <a:spcPts val="1600"/>
                </a:spcBef>
                <a:buFont typeface="Arial"/>
                <a:buChar char="•"/>
                <a:defRPr lang="en-US" sz="2133" kern="1200" baseline="0" dirty="0" smtClean="0">
                  <a:solidFill>
                    <a:schemeClr val="tx2"/>
                  </a:solidFill>
                  <a:latin typeface="+mn-lt"/>
                  <a:ea typeface="+mn-ea"/>
                  <a:cs typeface="Intel Clear" panose="020B0604020203020204" pitchFamily="34" charset="0"/>
                </a:defRPr>
              </a:lvl2pPr>
              <a:lvl3pPr marL="761981" indent="-304792" algn="l" defTabSz="609585" rtl="0" eaLnBrk="1" latinLnBrk="0" hangingPunct="1">
                <a:spcBef>
                  <a:spcPts val="1067"/>
                </a:spcBef>
                <a:buFont typeface="Intel Clear" panose="020B0604020203020204" pitchFamily="34" charset="0"/>
                <a:buChar char="–"/>
                <a:defRPr lang="en-US" sz="1867" kern="1200" dirty="0" smtClean="0">
                  <a:solidFill>
                    <a:schemeClr val="tx2"/>
                  </a:solidFill>
                  <a:latin typeface="+mn-lt"/>
                  <a:ea typeface="+mn-ea"/>
                  <a:cs typeface="Intel Clear" panose="020B0604020203020204" pitchFamily="34" charset="0"/>
                </a:defRPr>
              </a:lvl3pPr>
              <a:lvl4pPr marL="1293252" indent="-304792" algn="l" defTabSz="609585" rtl="0" eaLnBrk="1" latinLnBrk="0" hangingPunct="1">
                <a:spcBef>
                  <a:spcPct val="20000"/>
                </a:spcBef>
                <a:buFont typeface="Arial"/>
                <a:buChar char="–"/>
                <a:defRPr lang="en-US" sz="1600" kern="1200" dirty="0" smtClean="0">
                  <a:solidFill>
                    <a:schemeClr val="tx2"/>
                  </a:solidFill>
                  <a:latin typeface="+mn-lt"/>
                  <a:ea typeface="+mn-ea"/>
                  <a:cs typeface="Intel Clear" panose="020B0604020203020204" pitchFamily="34" charset="0"/>
                </a:defRPr>
              </a:lvl4pPr>
              <a:lvl5pPr marL="1758907" indent="-304792" algn="l" defTabSz="609585" rtl="0" eaLnBrk="1" latinLnBrk="0" hangingPunct="1">
                <a:spcBef>
                  <a:spcPct val="20000"/>
                </a:spcBef>
                <a:buFont typeface="Intel Clear" panose="020B0604020203020204" pitchFamily="34" charset="0"/>
                <a:buChar char="–"/>
                <a:defRPr lang="en-US" sz="1600" kern="1200" dirty="0">
                  <a:solidFill>
                    <a:schemeClr val="tx2"/>
                  </a:solidFill>
                  <a:latin typeface="+mn-lt"/>
                  <a:ea typeface="+mn-ea"/>
                  <a:cs typeface="Intel Clear" panose="020B0604020203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400"/>
                </a:spcBef>
                <a:spcAft>
                  <a:spcPts val="0"/>
                </a:spcAft>
                <a:buClrTx/>
                <a:buSzTx/>
                <a:buFont typeface="Wingdings" panose="05000000000000000000" pitchFamily="2" charset="2"/>
                <a:buNone/>
                <a:tabLst/>
                <a:defRPr/>
              </a:pPr>
              <a:r>
                <a:rPr kumimoji="0" lang="en-US" sz="2000" b="1" i="0" u="none" strike="noStrike" kern="1200" cap="none" spc="0" normalizeH="0" baseline="0" noProof="0">
                  <a:ln>
                    <a:noFill/>
                  </a:ln>
                  <a:solidFill>
                    <a:prstClr val="black"/>
                  </a:solidFill>
                  <a:effectLst/>
                  <a:uLnTx/>
                  <a:uFillTx/>
                  <a:latin typeface="Intel Clear"/>
                  <a:ea typeface="+mn-ea"/>
                  <a:cs typeface="Intel Clear" panose="020B0604020203020204" pitchFamily="34" charset="0"/>
                </a:rPr>
                <a:t>Reduce Development Time and Cost</a:t>
              </a:r>
            </a:p>
            <a:p>
              <a:pPr marL="0" marR="0" lvl="0" indent="0" algn="l" defTabSz="609585" rtl="0" eaLnBrk="1" fontAlgn="auto" latinLnBrk="0" hangingPunct="1">
                <a:lnSpc>
                  <a:spcPct val="100000"/>
                </a:lnSpc>
                <a:spcBef>
                  <a:spcPts val="400"/>
                </a:spcBef>
                <a:spcAft>
                  <a:spcPts val="0"/>
                </a:spcAft>
                <a:buClrTx/>
                <a:buSzTx/>
                <a:buFont typeface="Wingdings" panose="05000000000000000000" pitchFamily="2" charset="2"/>
                <a:buNone/>
                <a:tabLst/>
                <a:defRPr/>
              </a:pPr>
              <a:r>
                <a:rPr kumimoji="0" lang="en-US" sz="1600" b="1" i="0" u="none" strike="noStrike" kern="1200" cap="none" spc="0" normalizeH="0" baseline="0" noProof="0">
                  <a:ln>
                    <a:noFill/>
                  </a:ln>
                  <a:solidFill>
                    <a:srgbClr val="0071C5"/>
                  </a:solidFill>
                  <a:effectLst/>
                  <a:uLnTx/>
                  <a:uFillTx/>
                  <a:latin typeface="Intel Clear"/>
                  <a:ea typeface="+mn-ea"/>
                  <a:cs typeface="Intel Clear" panose="020B0604020203020204" pitchFamily="34" charset="0"/>
                </a:rPr>
                <a:t>Quickly find the right compute for your edge solution </a:t>
              </a:r>
            </a:p>
          </p:txBody>
        </p:sp>
        <p:sp>
          <p:nvSpPr>
            <p:cNvPr id="38" name="TextBox 37">
              <a:extLst>
                <a:ext uri="{FF2B5EF4-FFF2-40B4-BE49-F238E27FC236}">
                  <a16:creationId xmlns:a16="http://schemas.microsoft.com/office/drawing/2014/main" id="{1FA2EAEF-4BBC-4652-9F47-469FD0FE1780}"/>
                </a:ext>
              </a:extLst>
            </p:cNvPr>
            <p:cNvSpPr txBox="1"/>
            <p:nvPr/>
          </p:nvSpPr>
          <p:spPr>
            <a:xfrm>
              <a:off x="5862594" y="4778018"/>
              <a:ext cx="244408" cy="410433"/>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67" b="1" i="0" u="none" strike="noStrike" kern="1200" cap="none" spc="0" normalizeH="0" baseline="0" noProof="0">
                  <a:ln>
                    <a:noFill/>
                  </a:ln>
                  <a:solidFill>
                    <a:srgbClr val="00AEEF">
                      <a:lumMod val="40000"/>
                      <a:lumOff val="60000"/>
                    </a:srgbClr>
                  </a:solidFill>
                  <a:effectLst/>
                  <a:uLnTx/>
                  <a:uFillTx/>
                  <a:latin typeface="Intel Clear"/>
                  <a:ea typeface="+mn-ea"/>
                  <a:cs typeface="+mn-cs"/>
                </a:rPr>
                <a:t>-</a:t>
              </a:r>
            </a:p>
          </p:txBody>
        </p:sp>
        <p:cxnSp>
          <p:nvCxnSpPr>
            <p:cNvPr id="40" name="Straight Connector 39">
              <a:extLst>
                <a:ext uri="{FF2B5EF4-FFF2-40B4-BE49-F238E27FC236}">
                  <a16:creationId xmlns:a16="http://schemas.microsoft.com/office/drawing/2014/main" id="{C0DDA11E-1B89-4D87-B9A3-4C50B929E743}"/>
                </a:ext>
              </a:extLst>
            </p:cNvPr>
            <p:cNvCxnSpPr>
              <a:cxnSpLocks/>
            </p:cNvCxnSpPr>
            <p:nvPr/>
          </p:nvCxnSpPr>
          <p:spPr>
            <a:xfrm>
              <a:off x="5862594" y="4631635"/>
              <a:ext cx="5890956" cy="27113"/>
            </a:xfrm>
            <a:prstGeom prst="line">
              <a:avLst/>
            </a:prstGeom>
            <a:ln w="3175">
              <a:solidFill>
                <a:schemeClr val="tx1">
                  <a:alpha val="37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C0DDA11E-1B89-4D87-B9A3-4C50B929E743}"/>
                </a:ext>
              </a:extLst>
            </p:cNvPr>
            <p:cNvCxnSpPr>
              <a:cxnSpLocks/>
            </p:cNvCxnSpPr>
            <p:nvPr/>
          </p:nvCxnSpPr>
          <p:spPr>
            <a:xfrm>
              <a:off x="5852619" y="5570940"/>
              <a:ext cx="5858005" cy="29817"/>
            </a:xfrm>
            <a:prstGeom prst="line">
              <a:avLst/>
            </a:prstGeom>
            <a:ln w="3175">
              <a:solidFill>
                <a:schemeClr val="tx1">
                  <a:alpha val="37000"/>
                </a:scheme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60" name="Rectangle 59"/>
          <p:cNvSpPr/>
          <p:nvPr/>
        </p:nvSpPr>
        <p:spPr>
          <a:xfrm>
            <a:off x="740553" y="4555424"/>
            <a:ext cx="2869439" cy="1264368"/>
          </a:xfrm>
          <a:prstGeom prst="rect">
            <a:avLst/>
          </a:prstGeom>
          <a:ln>
            <a:noFill/>
          </a:ln>
          <a:effectLst>
            <a:outerShdw blurRad="292100" dist="139700" dir="2700000" algn="tl" rotWithShape="0">
              <a:srgbClr val="333333">
                <a:alpha val="65000"/>
              </a:srgbClr>
            </a:outerShdw>
          </a:effectLst>
        </p:spPr>
        <p:txBody>
          <a:bodyPr lIns="121909" tIns="121920" rIns="121909" bIns="60955" rtlCol="0" anchor="b"/>
          <a:lstStyle/>
          <a:p>
            <a:pPr marL="0" marR="0" lvl="0" indent="0" algn="ctr" defTabSz="1218990" rtl="0" eaLnBrk="1" fontAlgn="auto" latinLnBrk="0" hangingPunct="1">
              <a:lnSpc>
                <a:spcPts val="1067"/>
              </a:lnSpc>
              <a:spcBef>
                <a:spcPts val="0"/>
              </a:spcBef>
              <a:spcAft>
                <a:spcPts val="0"/>
              </a:spcAft>
              <a:buClrTx/>
              <a:buSzTx/>
              <a:buFontTx/>
              <a:buNone/>
              <a:tabLst/>
              <a:defRPr/>
            </a:pPr>
            <a:endParaRPr kumimoji="0" lang="en-US" sz="800" b="0" i="0" u="none" strike="noStrike" kern="0" cap="none" spc="0" normalizeH="0" baseline="0" noProof="0">
              <a:ln>
                <a:noFill/>
              </a:ln>
              <a:solidFill>
                <a:prstClr val="white"/>
              </a:solidFill>
              <a:effectLst/>
              <a:uLnTx/>
              <a:uFillTx/>
              <a:latin typeface="Intel Clear"/>
              <a:ea typeface="+mn-ea"/>
              <a:cs typeface="+mn-cs"/>
            </a:endParaRPr>
          </a:p>
        </p:txBody>
      </p:sp>
      <p:grpSp>
        <p:nvGrpSpPr>
          <p:cNvPr id="43" name="Group 42"/>
          <p:cNvGrpSpPr/>
          <p:nvPr/>
        </p:nvGrpSpPr>
        <p:grpSpPr>
          <a:xfrm>
            <a:off x="5827414" y="3887680"/>
            <a:ext cx="6074593" cy="969123"/>
            <a:chOff x="5827413" y="4631635"/>
            <a:chExt cx="6074593" cy="969122"/>
          </a:xfrm>
        </p:grpSpPr>
        <p:sp>
          <p:nvSpPr>
            <p:cNvPr id="44" name="Content Placeholder 2">
              <a:extLst>
                <a:ext uri="{FF2B5EF4-FFF2-40B4-BE49-F238E27FC236}">
                  <a16:creationId xmlns:a16="http://schemas.microsoft.com/office/drawing/2014/main" id="{D0422372-4CEC-4FFC-9405-5D925A471EFC}"/>
                </a:ext>
              </a:extLst>
            </p:cNvPr>
            <p:cNvSpPr txBox="1">
              <a:spLocks/>
            </p:cNvSpPr>
            <p:nvPr/>
          </p:nvSpPr>
          <p:spPr>
            <a:xfrm>
              <a:off x="6170724" y="4845916"/>
              <a:ext cx="5731282" cy="605294"/>
            </a:xfrm>
            <a:prstGeom prst="rect">
              <a:avLst/>
            </a:prstGeom>
          </p:spPr>
          <p:txBody>
            <a:bodyPr vert="horz" wrap="square" lIns="0" tIns="0" rIns="0" bIns="0" numCol="1" rtlCol="0">
              <a:spAutoFit/>
            </a:bodyPr>
            <a:lstStyle>
              <a:lvl1pPr marL="0" indent="0" algn="l" defTabSz="609585" rtl="0" eaLnBrk="1" latinLnBrk="0" hangingPunct="1">
                <a:spcBef>
                  <a:spcPts val="1600"/>
                </a:spcBef>
                <a:spcAft>
                  <a:spcPts val="0"/>
                </a:spcAft>
                <a:buFont typeface="Wingdings" panose="05000000000000000000" pitchFamily="2" charset="2"/>
                <a:buNone/>
                <a:defRPr lang="en-US" sz="2400" b="0" kern="1200" dirty="0" smtClean="0">
                  <a:solidFill>
                    <a:srgbClr val="0071C5"/>
                  </a:solidFill>
                  <a:latin typeface="+mn-lt"/>
                  <a:ea typeface="+mn-ea"/>
                  <a:cs typeface="Intel Clear" panose="020B0604020203020204" pitchFamily="34" charset="0"/>
                </a:defRPr>
              </a:lvl1pPr>
              <a:lvl2pPr marL="300559" indent="-300559" algn="l" defTabSz="609585" rtl="0" eaLnBrk="1" latinLnBrk="0" hangingPunct="1">
                <a:spcBef>
                  <a:spcPts val="1600"/>
                </a:spcBef>
                <a:buFont typeface="Arial"/>
                <a:buChar char="•"/>
                <a:defRPr lang="en-US" sz="2133" kern="1200" baseline="0" dirty="0" smtClean="0">
                  <a:solidFill>
                    <a:schemeClr val="tx2"/>
                  </a:solidFill>
                  <a:latin typeface="+mn-lt"/>
                  <a:ea typeface="+mn-ea"/>
                  <a:cs typeface="Intel Clear" panose="020B0604020203020204" pitchFamily="34" charset="0"/>
                </a:defRPr>
              </a:lvl2pPr>
              <a:lvl3pPr marL="761981" indent="-304792" algn="l" defTabSz="609585" rtl="0" eaLnBrk="1" latinLnBrk="0" hangingPunct="1">
                <a:spcBef>
                  <a:spcPts val="1067"/>
                </a:spcBef>
                <a:buFont typeface="Intel Clear" panose="020B0604020203020204" pitchFamily="34" charset="0"/>
                <a:buChar char="–"/>
                <a:defRPr lang="en-US" sz="1867" kern="1200" dirty="0" smtClean="0">
                  <a:solidFill>
                    <a:schemeClr val="tx2"/>
                  </a:solidFill>
                  <a:latin typeface="+mn-lt"/>
                  <a:ea typeface="+mn-ea"/>
                  <a:cs typeface="Intel Clear" panose="020B0604020203020204" pitchFamily="34" charset="0"/>
                </a:defRPr>
              </a:lvl3pPr>
              <a:lvl4pPr marL="1293252" indent="-304792" algn="l" defTabSz="609585" rtl="0" eaLnBrk="1" latinLnBrk="0" hangingPunct="1">
                <a:spcBef>
                  <a:spcPct val="20000"/>
                </a:spcBef>
                <a:buFont typeface="Arial"/>
                <a:buChar char="–"/>
                <a:defRPr lang="en-US" sz="1600" kern="1200" dirty="0" smtClean="0">
                  <a:solidFill>
                    <a:schemeClr val="tx2"/>
                  </a:solidFill>
                  <a:latin typeface="+mn-lt"/>
                  <a:ea typeface="+mn-ea"/>
                  <a:cs typeface="Intel Clear" panose="020B0604020203020204" pitchFamily="34" charset="0"/>
                </a:defRPr>
              </a:lvl4pPr>
              <a:lvl5pPr marL="1758907" indent="-304792" algn="l" defTabSz="609585" rtl="0" eaLnBrk="1" latinLnBrk="0" hangingPunct="1">
                <a:spcBef>
                  <a:spcPct val="20000"/>
                </a:spcBef>
                <a:buFont typeface="Intel Clear" panose="020B0604020203020204" pitchFamily="34" charset="0"/>
                <a:buChar char="–"/>
                <a:defRPr lang="en-US" sz="1600" kern="1200" dirty="0">
                  <a:solidFill>
                    <a:schemeClr val="tx2"/>
                  </a:solidFill>
                  <a:latin typeface="+mn-lt"/>
                  <a:ea typeface="+mn-ea"/>
                  <a:cs typeface="Intel Clear" panose="020B0604020203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400"/>
                </a:spcBef>
                <a:spcAft>
                  <a:spcPts val="0"/>
                </a:spcAft>
                <a:buClrTx/>
                <a:buSzTx/>
                <a:buFont typeface="Wingdings" panose="05000000000000000000" pitchFamily="2" charset="2"/>
                <a:buNone/>
                <a:tabLst/>
                <a:defRPr/>
              </a:pPr>
              <a:r>
                <a:rPr kumimoji="0" lang="en-US" sz="2000" b="1" i="0" u="none" strike="noStrike" kern="1200" cap="none" spc="0" normalizeH="0" baseline="0" noProof="0">
                  <a:ln>
                    <a:noFill/>
                  </a:ln>
                  <a:solidFill>
                    <a:prstClr val="black"/>
                  </a:solidFill>
                  <a:effectLst/>
                  <a:uLnTx/>
                  <a:uFillTx/>
                  <a:latin typeface="Intel Clear"/>
                  <a:ea typeface="+mn-ea"/>
                  <a:cs typeface="Intel Clear" panose="020B0604020203020204" pitchFamily="34" charset="0"/>
                </a:rPr>
                <a:t>Benchmark your Customized AI Application</a:t>
              </a:r>
            </a:p>
            <a:p>
              <a:pPr marL="0" marR="0" lvl="0" indent="0" algn="l" defTabSz="609585" rtl="0" eaLnBrk="1" fontAlgn="auto" latinLnBrk="0" hangingPunct="1">
                <a:lnSpc>
                  <a:spcPct val="100000"/>
                </a:lnSpc>
                <a:spcBef>
                  <a:spcPts val="400"/>
                </a:spcBef>
                <a:spcAft>
                  <a:spcPts val="0"/>
                </a:spcAft>
                <a:buClrTx/>
                <a:buSzTx/>
                <a:buFont typeface="Wingdings" panose="05000000000000000000" pitchFamily="2" charset="2"/>
                <a:buNone/>
                <a:tabLst/>
                <a:defRPr/>
              </a:pPr>
              <a:r>
                <a:rPr kumimoji="0" lang="en-US" sz="1600" b="1" i="0" u="none" strike="noStrike" kern="1200" cap="none" spc="0" normalizeH="0" baseline="0" noProof="0">
                  <a:ln>
                    <a:noFill/>
                  </a:ln>
                  <a:solidFill>
                    <a:srgbClr val="0071C5"/>
                  </a:solidFill>
                  <a:effectLst/>
                  <a:uLnTx/>
                  <a:uFillTx/>
                  <a:latin typeface="Intel Clear"/>
                  <a:ea typeface="+mn-ea"/>
                  <a:cs typeface="Intel Clear" panose="020B0604020203020204" pitchFamily="34" charset="0"/>
                </a:rPr>
                <a:t>Immediate feedback - frames per second, performance </a:t>
              </a:r>
            </a:p>
          </p:txBody>
        </p:sp>
        <p:sp>
          <p:nvSpPr>
            <p:cNvPr id="45" name="TextBox 44">
              <a:extLst>
                <a:ext uri="{FF2B5EF4-FFF2-40B4-BE49-F238E27FC236}">
                  <a16:creationId xmlns:a16="http://schemas.microsoft.com/office/drawing/2014/main" id="{1FA2EAEF-4BBC-4652-9F47-469FD0FE1780}"/>
                </a:ext>
              </a:extLst>
            </p:cNvPr>
            <p:cNvSpPr txBox="1"/>
            <p:nvPr/>
          </p:nvSpPr>
          <p:spPr>
            <a:xfrm>
              <a:off x="5827413" y="4778018"/>
              <a:ext cx="244408" cy="410433"/>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67" b="1" i="0" u="none" strike="noStrike" kern="1200" cap="none" spc="0" normalizeH="0" baseline="0" noProof="0">
                  <a:ln>
                    <a:noFill/>
                  </a:ln>
                  <a:solidFill>
                    <a:srgbClr val="00AEEF">
                      <a:lumMod val="40000"/>
                      <a:lumOff val="60000"/>
                    </a:srgbClr>
                  </a:solidFill>
                  <a:effectLst/>
                  <a:uLnTx/>
                  <a:uFillTx/>
                  <a:latin typeface="Intel Clear"/>
                  <a:ea typeface="+mn-ea"/>
                  <a:cs typeface="+mn-cs"/>
                </a:rPr>
                <a:t>-</a:t>
              </a:r>
            </a:p>
          </p:txBody>
        </p:sp>
        <p:cxnSp>
          <p:nvCxnSpPr>
            <p:cNvPr id="46" name="Straight Connector 45">
              <a:extLst>
                <a:ext uri="{FF2B5EF4-FFF2-40B4-BE49-F238E27FC236}">
                  <a16:creationId xmlns:a16="http://schemas.microsoft.com/office/drawing/2014/main" id="{C0DDA11E-1B89-4D87-B9A3-4C50B929E743}"/>
                </a:ext>
              </a:extLst>
            </p:cNvPr>
            <p:cNvCxnSpPr>
              <a:cxnSpLocks/>
            </p:cNvCxnSpPr>
            <p:nvPr/>
          </p:nvCxnSpPr>
          <p:spPr>
            <a:xfrm>
              <a:off x="5862594" y="4631635"/>
              <a:ext cx="5890956" cy="27113"/>
            </a:xfrm>
            <a:prstGeom prst="line">
              <a:avLst/>
            </a:prstGeom>
            <a:ln w="3175">
              <a:solidFill>
                <a:schemeClr val="tx1">
                  <a:alpha val="37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C0DDA11E-1B89-4D87-B9A3-4C50B929E743}"/>
                </a:ext>
              </a:extLst>
            </p:cNvPr>
            <p:cNvCxnSpPr>
              <a:cxnSpLocks/>
            </p:cNvCxnSpPr>
            <p:nvPr/>
          </p:nvCxnSpPr>
          <p:spPr>
            <a:xfrm>
              <a:off x="5852619" y="5570940"/>
              <a:ext cx="5858005" cy="29817"/>
            </a:xfrm>
            <a:prstGeom prst="line">
              <a:avLst/>
            </a:prstGeom>
            <a:ln w="3175">
              <a:solidFill>
                <a:schemeClr val="tx1">
                  <a:alpha val="37000"/>
                </a:scheme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37" name="Rectangle 36">
            <a:extLst>
              <a:ext uri="{FF2B5EF4-FFF2-40B4-BE49-F238E27FC236}">
                <a16:creationId xmlns:a16="http://schemas.microsoft.com/office/drawing/2014/main" id="{59972F31-C402-4861-A1CE-88A377726453}"/>
              </a:ext>
            </a:extLst>
          </p:cNvPr>
          <p:cNvSpPr/>
          <p:nvPr/>
        </p:nvSpPr>
        <p:spPr>
          <a:xfrm>
            <a:off x="7130499" y="6135800"/>
            <a:ext cx="3233349" cy="420564"/>
          </a:xfrm>
          <a:prstGeom prst="rect">
            <a:avLst/>
          </a:prstGeom>
          <a:solidFill>
            <a:schemeClr val="accent1"/>
          </a:solidFill>
          <a:scene3d>
            <a:camera prst="orthographicFront"/>
            <a:lightRig rig="threePt" dir="t"/>
          </a:scene3d>
          <a:sp3d>
            <a:bevelT/>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a:ln>
                  <a:noFill/>
                </a:ln>
                <a:solidFill>
                  <a:prstClr val="white"/>
                </a:solidFill>
                <a:effectLst/>
                <a:uLnTx/>
                <a:uFillTx/>
                <a:latin typeface="Intel Clear"/>
                <a:ea typeface="+mn-ea"/>
                <a:cs typeface="+mn-cs"/>
                <a:hlinkClick r:id="rId3">
                  <a:extLst>
                    <a:ext uri="{A12FA001-AC4F-418D-AE19-62706E023703}">
                      <ahyp:hlinkClr xmlns:ahyp="http://schemas.microsoft.com/office/drawing/2018/hyperlinkcolor" val="tx"/>
                    </a:ext>
                  </a:extLst>
                </a:hlinkClick>
              </a:rPr>
              <a:t>Sign up now for access</a:t>
            </a:r>
            <a:endParaRPr kumimoji="0" lang="en-US" sz="2133" b="0" i="0" u="none" strike="noStrike" kern="1200" cap="none" spc="0" normalizeH="0" baseline="0" noProof="0">
              <a:ln>
                <a:noFill/>
              </a:ln>
              <a:solidFill>
                <a:prstClr val="white"/>
              </a:solidFill>
              <a:effectLst/>
              <a:uLnTx/>
              <a:uFillTx/>
              <a:latin typeface="Intel Clear"/>
              <a:ea typeface="+mn-ea"/>
              <a:cs typeface="+mn-cs"/>
            </a:endParaRPr>
          </a:p>
        </p:txBody>
      </p:sp>
      <p:pic>
        <p:nvPicPr>
          <p:cNvPr id="2" name="Picture 1"/>
          <p:cNvPicPr>
            <a:picLocks noChangeAspect="1"/>
          </p:cNvPicPr>
          <p:nvPr/>
        </p:nvPicPr>
        <p:blipFill>
          <a:blip r:embed="rId4"/>
          <a:stretch>
            <a:fillRect/>
          </a:stretch>
        </p:blipFill>
        <p:spPr>
          <a:xfrm>
            <a:off x="327879" y="1724146"/>
            <a:ext cx="5381625" cy="4572000"/>
          </a:xfrm>
          <a:prstGeom prst="rect">
            <a:avLst/>
          </a:prstGeom>
          <a:effectLst>
            <a:softEdge rad="63500"/>
          </a:effectLst>
        </p:spPr>
      </p:pic>
    </p:spTree>
    <p:extLst>
      <p:ext uri="{BB962C8B-B14F-4D97-AF65-F5344CB8AC3E}">
        <p14:creationId xmlns:p14="http://schemas.microsoft.com/office/powerpoint/2010/main" val="3589085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t_PPT Template_ClearPro_16x9">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Pro">
      <a:majorFont>
        <a:latin typeface="Intel Clear Pro"/>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none" lIns="0" tIns="0" rIns="0" bIns="0" rtlCol="0">
        <a:spAutoFit/>
      </a:bodyPr>
      <a:lstStyle>
        <a:defPPr algn="l">
          <a:defRPr sz="1200" dirty="0" err="1" smtClean="0"/>
        </a:defPPr>
      </a:lstStyle>
    </a:txDef>
  </a:objectDefaults>
  <a:extraClrSchemeLst/>
  <a:extLst>
    <a:ext uri="{05A4C25C-085E-4340-85A3-A5531E510DB2}">
      <thm15:themeFamily xmlns:thm15="http://schemas.microsoft.com/office/thememl/2012/main" name="Presentation8" id="{10C8A4EB-E9E7-C649-A034-CD3A7FC5BE7B}" vid="{A0D8B605-52E2-CE47-8BA4-3F6BE42D765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841A34E513FA4F982AFE18AE51EB62" ma:contentTypeVersion="5" ma:contentTypeDescription="Create a new document." ma:contentTypeScope="" ma:versionID="91de44cf3bb8344f408096d500a9ffa4">
  <xsd:schema xmlns:xsd="http://www.w3.org/2001/XMLSchema" xmlns:xs="http://www.w3.org/2001/XMLSchema" xmlns:p="http://schemas.microsoft.com/office/2006/metadata/properties" xmlns:ns3="471a18b0-418f-4b36-b4a0-9395376f7975" xmlns:ns4="77e7df31-1c55-47fc-823f-8edcb0d8233d" targetNamespace="http://schemas.microsoft.com/office/2006/metadata/properties" ma:root="true" ma:fieldsID="6abe4ee0f15044c686717febbac6cd0e" ns3:_="" ns4:_="">
    <xsd:import namespace="471a18b0-418f-4b36-b4a0-9395376f7975"/>
    <xsd:import namespace="77e7df31-1c55-47fc-823f-8edcb0d8233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1a18b0-418f-4b36-b4a0-9395376f79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7e7df31-1c55-47fc-823f-8edcb0d8233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97D516-1514-4BC4-B0F3-DD3FDFD001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1a18b0-418f-4b36-b4a0-9395376f7975"/>
    <ds:schemaRef ds:uri="77e7df31-1c55-47fc-823f-8edcb0d823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870B3D-143C-458B-806A-3C7C9C8E74F0}">
  <ds:schemaRefs>
    <ds:schemaRef ds:uri="http://schemas.microsoft.com/sharepoint/v3/contenttype/forms"/>
  </ds:schemaRefs>
</ds:datastoreItem>
</file>

<file path=customXml/itemProps3.xml><?xml version="1.0" encoding="utf-8"?>
<ds:datastoreItem xmlns:ds="http://schemas.openxmlformats.org/officeDocument/2006/customXml" ds:itemID="{4E7FD8C8-0CCC-4CCE-93EA-DDC568C73D0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TotalTime>
  <Words>740</Words>
  <Application>Microsoft Office PowerPoint</Application>
  <PresentationFormat>Widescreen</PresentationFormat>
  <Paragraphs>63</Paragraphs>
  <Slides>3</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vt:i4>
      </vt:variant>
    </vt:vector>
  </HeadingPairs>
  <TitlesOfParts>
    <vt:vector size="14" baseType="lpstr">
      <vt:lpstr>Lucida Grande</vt:lpstr>
      <vt:lpstr>Arial</vt:lpstr>
      <vt:lpstr>Calibri</vt:lpstr>
      <vt:lpstr>Calibri Light</vt:lpstr>
      <vt:lpstr>Intel Clear</vt:lpstr>
      <vt:lpstr>Intel Clear Light</vt:lpstr>
      <vt:lpstr>Intel Clear Pro</vt:lpstr>
      <vt:lpstr>Intel Clear Pro Bold</vt:lpstr>
      <vt:lpstr>Wingdings</vt:lpstr>
      <vt:lpstr>Office Theme</vt:lpstr>
      <vt:lpstr>Int_PPT Template_ClearPro_16x9</vt:lpstr>
      <vt:lpstr>Intel® DevCloud for the Edge</vt:lpstr>
      <vt:lpstr>Test hardware with the intel® devcloud for the edge</vt:lpstr>
      <vt:lpstr>see immediate AI Application performance across Intel’s vast array of Edge Solutions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DevCloud for the Edge</dc:title>
  <dc:creator>Ye, Shane</dc:creator>
  <cp:keywords>CTPClassification=CTP_NT</cp:keywords>
  <cp:lastModifiedBy>Ye, Shane</cp:lastModifiedBy>
  <cp:revision>1</cp:revision>
  <dcterms:created xsi:type="dcterms:W3CDTF">2020-08-12T21:33:59Z</dcterms:created>
  <dcterms:modified xsi:type="dcterms:W3CDTF">2020-08-12T21:35:24Z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f8cab8db-12c9-4435-a563-8f58da1c96ca</vt:lpwstr>
  </property>
  <property fmtid="{D5CDD505-2E9C-101B-9397-08002B2CF9AE}" pid="3" name="CTP_TimeStamp">
    <vt:lpwstr>2020-08-12 21:35:22Z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ContentTypeId">
    <vt:lpwstr>0x01010059841A34E513FA4F982AFE18AE51EB62</vt:lpwstr>
  </property>
</Properties>
</file>