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7C2-1E78-1AB9-B2BF-94BE1379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FEED9-A535-42BD-643A-B16BB7E56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2030-1919-CAC9-10A1-829859B2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C999-E952-1406-6A4F-48731E12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E4F5-9716-1BEA-8E39-DD393132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7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72C2-6CD1-0EDF-2DA5-E84ECB32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8B8F2-9853-7C0E-5878-8796116C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50B2-5EFD-BB6C-37E5-6D5FB80F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BF86-291C-7EFF-5B46-3A22899B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539D-3103-264F-B594-5F1F5C08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12255-1544-A271-8F65-4C24098AF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93441-A6CF-A7E0-94F8-B270C68BD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FE25-6627-8689-C36B-13913438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C37F-D5C9-5B4D-9AD8-7E2F5B6E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72BE-7ED0-5A3B-440A-15AB4A0B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08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C344-36AF-B594-8BB1-09209FBB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51D5-067A-0921-557E-BB3E348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2A0A-F7A0-7BB5-C730-FE4B2D5C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2424F-30D6-B1BA-125B-D928C96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10BE-AED9-8C09-FEF7-102BFBF1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0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F26C-1F9E-F033-EC69-EC6DEF7D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FF66D-2167-707F-6E98-1DAE77E3B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894E6-F271-52FA-C28A-5322E7E1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4712-7A32-7664-8022-79B6D9CA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732D-FF04-6743-44EA-F2D37CC3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E104-B1B4-F093-1F14-1EADFEA9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D305-F8F7-7042-8D74-1BC89E7A4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0EAB0-1EB2-6F08-0E2A-D98E3547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6887F-95D5-791E-A918-802186B4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D2467-E383-D2B7-545C-ED3F12C8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C089-4CA3-B76D-EF67-4825C81D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8121-EA95-5710-F880-8F41A633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37965-4A6F-524B-32EB-8E9CCD62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02A48-6C86-A0FA-5CAE-2CD1166A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1B003-0689-67FB-50B6-1549621E0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BC6B5-3415-F003-F4DC-E115F99C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37DEA-F149-9210-8ADE-50E07276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09BAE-47C1-B852-0DEF-7B560C2B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139E-3DD8-2E1A-53E3-091510A4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1444-B554-FD61-A0D0-A797A1A2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F2330-E8E2-0A2F-1956-649742A2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8A3A6-1758-B9CD-6B03-9B29DA73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9F84D-88AD-00C9-49B9-9FE3A4A7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97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BC03F-C210-0393-56CA-A4E2CD81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45F4A-52EF-B69E-289B-FE9BED59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14C6B-220D-AF07-B59B-18C05D78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4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12FB-75D4-77AD-FCBE-87CC4DFD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2086-D67C-CD2C-B1CB-6DAB2656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281A-7D42-8E4D-5850-951D78631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B22E1-71F1-BA68-7A7B-4EF063CA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D9DDA-E577-28CD-C8C4-0EEC30CC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9FF4-C16C-BA94-8344-24DB5A5C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6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1FEE-DC17-6DAA-CA8C-98085A6F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85532-8336-5B40-8360-04464F44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53236-A1C7-FC90-6045-6600F6AE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0B6D1-308C-7724-3C37-300C39D7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CD554-E725-CAEC-E97E-8D7AD3A1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9E8C-EB6B-BD52-9892-747BC4A7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39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9447A-44B2-1E20-D1BC-1ADC822D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41D1-A0B8-A1A5-94DA-CCB4F898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3766-29B3-17F1-4193-E599F4F4D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7BBA-01E8-4FD8-AC22-32B403CD4D0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C869D-FAB5-39F8-AE44-6CB067B9F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1A64-081D-278C-947D-A88161FBB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E644-2529-4FAF-B5D4-401A46944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0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2B65-1DE0-394C-2E4E-95C6FA900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jdkjafkhdsfhksdvh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0EA29-5063-C9C8-E063-964F66EF1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jhdfusdgfusadgfiahsgdif</a:t>
            </a:r>
          </a:p>
        </p:txBody>
      </p:sp>
    </p:spTree>
    <p:extLst>
      <p:ext uri="{BB962C8B-B14F-4D97-AF65-F5344CB8AC3E}">
        <p14:creationId xmlns:p14="http://schemas.microsoft.com/office/powerpoint/2010/main" val="265306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jdkjafkhdsfhksdvh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jdkjafkhdsfhksdvh</dc:title>
  <dc:creator>kunal indoliya</dc:creator>
  <cp:lastModifiedBy>kunal indoliya</cp:lastModifiedBy>
  <cp:revision>2</cp:revision>
  <dcterms:created xsi:type="dcterms:W3CDTF">2023-04-14T06:32:10Z</dcterms:created>
  <dcterms:modified xsi:type="dcterms:W3CDTF">2023-04-14T06:39:58Z</dcterms:modified>
</cp:coreProperties>
</file>