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17" r:id="rId2"/>
    <p:sldId id="416" r:id="rId3"/>
    <p:sldId id="424" r:id="rId4"/>
    <p:sldId id="425" r:id="rId5"/>
    <p:sldId id="426" r:id="rId6"/>
    <p:sldId id="432" r:id="rId7"/>
    <p:sldId id="427" r:id="rId8"/>
    <p:sldId id="428" r:id="rId9"/>
    <p:sldId id="429" r:id="rId10"/>
    <p:sldId id="430" r:id="rId11"/>
    <p:sldId id="431" r:id="rId12"/>
    <p:sldId id="43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epak Nagpal" initials="DN" lastIdx="31" clrIdx="0"/>
  <p:cmAuthor id="1" name="Torie Van Horne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2FF98"/>
    <a:srgbClr val="FFEF00"/>
    <a:srgbClr val="FFC731"/>
    <a:srgbClr val="FFED7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778" autoAdjust="0"/>
  </p:normalViewPr>
  <p:slideViewPr>
    <p:cSldViewPr snapToGrid="0" snapToObjects="1">
      <p:cViewPr>
        <p:scale>
          <a:sx n="57" d="100"/>
          <a:sy n="57" d="100"/>
        </p:scale>
        <p:origin x="-17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0E90F-AE44-064E-A914-1CD84DB8979F}" type="datetimeFigureOut">
              <a:rPr lang="en-US" smtClean="0"/>
              <a:pPr/>
              <a:t>6/8/2015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1CB5E-5D6B-E54C-97FD-7A86B60CC9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797766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639E9-3326-D24B-B31C-8BCC5C1078C5}" type="datetimeFigureOut">
              <a:rPr lang="en-US" smtClean="0"/>
              <a:pPr/>
              <a:t>6/8/2015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FB7D5-593D-BE4C-879D-587BCD6EA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971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User Tap on new user Sign In  Link to register with the A.</a:t>
            </a:r>
          </a:p>
          <a:p>
            <a:r>
              <a:rPr lang="en-US" baseline="0" dirty="0" smtClean="0"/>
              <a:t>User can register on the App with some fields like first name, last name, email address and selecting the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FB7D5-593D-BE4C-879D-587BCD6EA00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8662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user can see the course / modules and its videos uploaded by admin through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FB7D5-593D-BE4C-879D-587BCD6EA00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8662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User  can tap on specific module to see the videos of that module.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FB7D5-593D-BE4C-879D-587BCD6EA00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8662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User  can tap on </a:t>
            </a:r>
            <a:r>
              <a:rPr lang="en-US" baseline="0" dirty="0" smtClean="0"/>
              <a:t>More buttons to </a:t>
            </a:r>
            <a:r>
              <a:rPr lang="en-US" baseline="0" dirty="0" smtClean="0"/>
              <a:t>see the </a:t>
            </a:r>
            <a:r>
              <a:rPr lang="en-US" baseline="0" dirty="0" smtClean="0"/>
              <a:t>other options of </a:t>
            </a:r>
            <a:r>
              <a:rPr lang="en-US" baseline="0" dirty="0" smtClean="0"/>
              <a:t>that module.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FB7D5-593D-BE4C-879D-587BCD6EA00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8662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User Tap on new user Sign In  Link to register with the LMS.</a:t>
            </a:r>
          </a:p>
          <a:p>
            <a:r>
              <a:rPr lang="en-US" baseline="0" dirty="0" smtClean="0"/>
              <a:t>User can register on the App with some fields like first name, last name, email address and selecting the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FB7D5-593D-BE4C-879D-587BCD6EA00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8662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User  can tap on forgot password link to send the password to email.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FB7D5-593D-BE4C-879D-587BCD6EA00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8662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Once Logged in, user can see the </a:t>
            </a:r>
            <a:r>
              <a:rPr lang="en-US" baseline="0" dirty="0" smtClean="0"/>
              <a:t>updates like</a:t>
            </a:r>
            <a:r>
              <a:rPr lang="en-US" baseline="0" dirty="0" smtClean="0"/>
              <a:t>, courses videos, user feedback, sharing option.</a:t>
            </a:r>
          </a:p>
          <a:p>
            <a:r>
              <a:rPr lang="en-US" baseline="0" dirty="0" smtClean="0"/>
              <a:t>User can also comment on the news feed of the user group.</a:t>
            </a:r>
          </a:p>
          <a:p>
            <a:r>
              <a:rPr lang="en-US" baseline="0" dirty="0" smtClean="0"/>
              <a:t>User can also share the video or certificates on other social sharing apps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FB7D5-593D-BE4C-879D-587BCD6EA00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8662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User can scroll down to see the feeds for pas days and of other 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FB7D5-593D-BE4C-879D-587BCD6EA00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8662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user can tap on Assignment Tab bar to see the home work assignment assigned to the user.</a:t>
            </a:r>
          </a:p>
          <a:p>
            <a:r>
              <a:rPr lang="en-US" baseline="0" dirty="0" smtClean="0"/>
              <a:t>The assignment can be completed, reviewed or yet to be completed.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FB7D5-593D-BE4C-879D-587BCD6EA00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8662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user can tap on Assignment Tab bar to see the home work assignment assigned to the user.</a:t>
            </a:r>
          </a:p>
          <a:p>
            <a:r>
              <a:rPr lang="en-US" baseline="0" dirty="0" smtClean="0"/>
              <a:t>The assignment can be completed, reviewed or yet to be completed.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FB7D5-593D-BE4C-879D-587BCD6EA00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8662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User can tap on pending assignment to submit the video, provide comments and submit it to teacher who have assigned the assignment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FB7D5-593D-BE4C-879D-587BCD6EA00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8662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user can view the score/grade of the submitted and reviewed assignment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FB7D5-593D-BE4C-879D-587BCD6EA00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8662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FB71-F6A9-3A4C-8314-6152E533E65D}" type="datetime1">
              <a:rPr lang="en-US" smtClean="0"/>
              <a:pPr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D059-DF9A-E04B-8072-C9E485EC22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8150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3D41-0F1D-594C-ADAD-9C6C46585E00}" type="datetime1">
              <a:rPr lang="en-US" smtClean="0"/>
              <a:pPr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D059-DF9A-E04B-8072-C9E485EC22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782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0C1E-1250-A544-88FF-741F7E4C25CC}" type="datetime1">
              <a:rPr lang="en-US" smtClean="0"/>
              <a:pPr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D059-DF9A-E04B-8072-C9E485EC22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916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06C9-98DE-5347-9A80-D616067A2CD7}" type="datetime1">
              <a:rPr lang="en-US" smtClean="0"/>
              <a:pPr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D059-DF9A-E04B-8072-C9E485EC22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8323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8416-3B60-4E4F-A247-2678AF94767F}" type="datetime1">
              <a:rPr lang="en-US" smtClean="0"/>
              <a:pPr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D059-DF9A-E04B-8072-C9E485EC22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62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61FD-79B4-0245-B50B-C505F6286E4D}" type="datetime1">
              <a:rPr lang="en-US" smtClean="0"/>
              <a:pPr/>
              <a:t>6/8/2015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D059-DF9A-E04B-8072-C9E485EC22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356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6187-6E53-434C-BA8A-07135263BD9A}" type="datetime1">
              <a:rPr lang="en-US" smtClean="0"/>
              <a:pPr/>
              <a:t>6/8/2015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D059-DF9A-E04B-8072-C9E485EC22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5473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A4BAC-0DD4-5846-9773-6100406DE9E9}" type="datetime1">
              <a:rPr lang="en-US" smtClean="0"/>
              <a:pPr/>
              <a:t>6/8/2015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D059-DF9A-E04B-8072-C9E485EC22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222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0339-47BC-7641-B893-F74D9A3863DD}" type="datetime1">
              <a:rPr lang="en-US" smtClean="0"/>
              <a:pPr/>
              <a:t>6/8/2015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D059-DF9A-E04B-8072-C9E485EC22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0904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D32E-4D63-5447-923C-C6A827050C7F}" type="datetime1">
              <a:rPr lang="en-US" smtClean="0"/>
              <a:pPr/>
              <a:t>6/8/2015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D059-DF9A-E04B-8072-C9E485EC22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3157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8483-66F7-CA4C-A976-698B2C6E66A1}" type="datetime1">
              <a:rPr lang="en-US" smtClean="0"/>
              <a:pPr/>
              <a:t>6/8/2015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D059-DF9A-E04B-8072-C9E485EC22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789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EAA76-5F80-9D46-A7BD-97882DB2E149}" type="datetime1">
              <a:rPr lang="en-US" smtClean="0"/>
              <a:pPr/>
              <a:t>6/8/2015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CD059-DF9A-E04B-8072-C9E485EC22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930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D059-DF9A-E04B-8072-C9E485EC22E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5930" y="415630"/>
            <a:ext cx="3275085" cy="6411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75714" y="-49875"/>
            <a:ext cx="2932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LMS - Login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93349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D059-DF9A-E04B-8072-C9E485EC22E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08722" y="432256"/>
            <a:ext cx="3275084" cy="641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82097" y="465503"/>
            <a:ext cx="3275084" cy="6411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75713" y="0"/>
            <a:ext cx="3956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LMS – Course/Modules</a:t>
            </a:r>
            <a:endParaRPr lang="en-US" sz="2400" b="1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075713" y="2942696"/>
            <a:ext cx="2206384" cy="10806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3349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D059-DF9A-E04B-8072-C9E485EC22E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08722" y="432256"/>
            <a:ext cx="3275083" cy="641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82097" y="465504"/>
            <a:ext cx="3275084" cy="641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75713" y="0"/>
            <a:ext cx="440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LMS – Course./Module/Videos</a:t>
            </a:r>
            <a:endParaRPr lang="en-US" sz="2400" b="1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075713" y="2593571"/>
            <a:ext cx="2206384" cy="4655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3349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D059-DF9A-E04B-8072-C9E485EC22E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08722" y="432257"/>
            <a:ext cx="3275083" cy="6411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004262" y="461665"/>
            <a:ext cx="3552919" cy="6382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75713" y="0"/>
            <a:ext cx="440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LMS – Course./Module/Videos</a:t>
            </a:r>
            <a:endParaRPr lang="en-US" sz="2400" b="1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513537" y="5070764"/>
            <a:ext cx="2206384" cy="4655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3349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D059-DF9A-E04B-8072-C9E485EC22E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08722" y="432255"/>
            <a:ext cx="3275085" cy="6411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52482" y="465500"/>
            <a:ext cx="3534318" cy="641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75714" y="0"/>
            <a:ext cx="2932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LMS - Registration</a:t>
            </a:r>
            <a:endParaRPr lang="en-US" sz="2400" b="1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807229" y="4239491"/>
            <a:ext cx="1579418" cy="8977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3349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D059-DF9A-E04B-8072-C9E485EC22E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08722" y="432255"/>
            <a:ext cx="3275085" cy="6411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82097" y="465500"/>
            <a:ext cx="3275087" cy="641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75714" y="0"/>
            <a:ext cx="347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LMS – Forgot Password</a:t>
            </a:r>
            <a:endParaRPr lang="en-US" sz="2400" b="1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773978" y="4006735"/>
            <a:ext cx="1862051" cy="6816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3349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D059-DF9A-E04B-8072-C9E485EC22E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08722" y="432255"/>
            <a:ext cx="3275085" cy="6411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82097" y="465502"/>
            <a:ext cx="3275086" cy="6411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75713" y="0"/>
            <a:ext cx="3956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LMS – News Feed after Login</a:t>
            </a:r>
            <a:endParaRPr lang="en-US" sz="2400" b="1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07724" y="2327564"/>
            <a:ext cx="1674373" cy="17456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3349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D059-DF9A-E04B-8072-C9E485EC22E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08722" y="432255"/>
            <a:ext cx="3275084" cy="6411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82097" y="465502"/>
            <a:ext cx="3275085" cy="6411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75713" y="0"/>
            <a:ext cx="3956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LMS – Scrolling for News feed</a:t>
            </a:r>
            <a:endParaRPr lang="en-US" sz="240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927402" y="2610196"/>
            <a:ext cx="0" cy="28429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3349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D059-DF9A-E04B-8072-C9E485EC22E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08722" y="432256"/>
            <a:ext cx="3275084" cy="641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82097" y="465502"/>
            <a:ext cx="3275085" cy="6411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75713" y="0"/>
            <a:ext cx="3956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LMS – Assignment</a:t>
            </a:r>
            <a:endParaRPr lang="en-US" sz="240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41716" y="4039985"/>
            <a:ext cx="19403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3349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D059-DF9A-E04B-8072-C9E485EC22E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2097" y="465503"/>
            <a:ext cx="3275085" cy="6411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75713" y="0"/>
            <a:ext cx="3956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LMS – Assignment</a:t>
            </a:r>
            <a:endParaRPr lang="en-US" sz="2400" b="1" dirty="0"/>
          </a:p>
        </p:txBody>
      </p:sp>
      <p:sp>
        <p:nvSpPr>
          <p:cNvPr id="9" name="Oval Callout 8"/>
          <p:cNvSpPr/>
          <p:nvPr/>
        </p:nvSpPr>
        <p:spPr>
          <a:xfrm>
            <a:off x="2460548" y="5153890"/>
            <a:ext cx="2269394" cy="997528"/>
          </a:xfrm>
          <a:prstGeom prst="wedgeEllipseCallout">
            <a:avLst>
              <a:gd name="adj1" fmla="val 198745"/>
              <a:gd name="adj2" fmla="val -15750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Submit Assignment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2207019" y="814627"/>
            <a:ext cx="2269394" cy="997528"/>
          </a:xfrm>
          <a:prstGeom prst="wedgeEllipseCallout">
            <a:avLst>
              <a:gd name="adj1" fmla="val 209734"/>
              <a:gd name="adj2" fmla="val 1491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Grades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1325851" y="2396819"/>
            <a:ext cx="2269394" cy="997528"/>
          </a:xfrm>
          <a:prstGeom prst="wedgeEllipseCallout">
            <a:avLst>
              <a:gd name="adj1" fmla="val 229514"/>
              <a:gd name="adj2" fmla="val -250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Timely Completed Assignment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1784427" y="3926361"/>
            <a:ext cx="2499379" cy="997528"/>
          </a:xfrm>
          <a:prstGeom prst="wedgeEllipseCallout">
            <a:avLst>
              <a:gd name="adj1" fmla="val 189073"/>
              <a:gd name="adj2" fmla="val -11416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Assignment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Not Completed on Scheduled Day</a:t>
            </a:r>
          </a:p>
        </p:txBody>
      </p:sp>
    </p:spTree>
    <p:extLst>
      <p:ext uri="{BB962C8B-B14F-4D97-AF65-F5344CB8AC3E}">
        <p14:creationId xmlns:p14="http://schemas.microsoft.com/office/powerpoint/2010/main" xmlns="" val="93349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D059-DF9A-E04B-8072-C9E485EC22E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08722" y="432256"/>
            <a:ext cx="3275083" cy="641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82097" y="465503"/>
            <a:ext cx="3275084" cy="6411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75713" y="0"/>
            <a:ext cx="3956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LMS – New Assignment</a:t>
            </a:r>
            <a:endParaRPr lang="en-US" sz="2400" b="1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075713" y="2593571"/>
            <a:ext cx="2206384" cy="10806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3349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D059-DF9A-E04B-8072-C9E485EC22E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08722" y="448879"/>
            <a:ext cx="3275083" cy="641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82097" y="465503"/>
            <a:ext cx="3275084" cy="6411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75713" y="0"/>
            <a:ext cx="3956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LMS – Reviewed Assignment</a:t>
            </a:r>
            <a:endParaRPr lang="en-US" sz="2400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57353" y="2826321"/>
            <a:ext cx="15247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3349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36746</TotalTime>
  <Words>379</Words>
  <Application>Microsoft Office PowerPoint</Application>
  <PresentationFormat>On-screen Show (4:3)</PresentationFormat>
  <Paragraphs>60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Torie Van Horne</dc:creator>
  <cp:lastModifiedBy>Sapan Babbar</cp:lastModifiedBy>
  <cp:revision>334</cp:revision>
  <dcterms:created xsi:type="dcterms:W3CDTF">2014-01-21T23:29:29Z</dcterms:created>
  <dcterms:modified xsi:type="dcterms:W3CDTF">2015-06-09T13:19:14Z</dcterms:modified>
</cp:coreProperties>
</file>