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a865f95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a865f95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a865f95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0a865f95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142d783f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142d783f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0a865f95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0a865f95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0a865f95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0a865f95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hackathonjims@gmail.com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42d783fe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142d783fe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42d783fe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42d783fe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waterlevel.ie/page/api/" TargetMode="External"/><Relationship Id="rId10" Type="http://schemas.openxmlformats.org/officeDocument/2006/relationships/hyperlink" Target="http://api.population.io/1.0/population/India%7B%7BCountryName%7D%7D/19%7B%7BAge" TargetMode="External"/><Relationship Id="rId13" Type="http://schemas.openxmlformats.org/officeDocument/2006/relationships/hyperlink" Target="https://ionicframework.com/docs/native/geolocation/" TargetMode="External"/><Relationship Id="rId12" Type="http://schemas.openxmlformats.org/officeDocument/2006/relationships/hyperlink" Target="http://api.sehavniva.no/tideapi.php?lat=58.974339&amp;lon=5.730121&amp;fromtime=2018-08-30T00%3A00&amp;totime=2018-08-31T00%3A00&amp;datatype=all&amp;refcode=cd&amp;place=Delhi&amp;file=&amp;lang=en&amp;interval=10&amp;dst=0&amp;tzone=&amp;tide_request=locationdat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arthobservatory.nasa.gov/" TargetMode="External"/><Relationship Id="rId4" Type="http://schemas.openxmlformats.org/officeDocument/2006/relationships/hyperlink" Target="https://water.usgs.gov/ogw/times-sq" TargetMode="External"/><Relationship Id="rId9" Type="http://schemas.openxmlformats.org/officeDocument/2006/relationships/hyperlink" Target="http://databank.worldbank.org/data/reports.aspx?source=2&amp;series=EN.POP.DNST&amp;country=" TargetMode="External"/><Relationship Id="rId14" Type="http://schemas.openxmlformats.org/officeDocument/2006/relationships/hyperlink" Target="https://www.tutorialspoint.com/android/android_google_maps.htm" TargetMode="External"/><Relationship Id="rId5" Type="http://schemas.openxmlformats.org/officeDocument/2006/relationships/hyperlink" Target="https://water.usgs.gov/ogw/times-sq" TargetMode="External"/><Relationship Id="rId6" Type="http://schemas.openxmlformats.org/officeDocument/2006/relationships/hyperlink" Target="https://www.un-igrac.org/global-groundwater-information-system-ggis" TargetMode="External"/><Relationship Id="rId7" Type="http://schemas.openxmlformats.org/officeDocument/2006/relationships/hyperlink" Target="https://www.un-igrac.org/global-groundwater-information-system-ggis" TargetMode="External"/><Relationship Id="rId8" Type="http://schemas.openxmlformats.org/officeDocument/2006/relationships/hyperlink" Target="http://databank.worldbank.org/data/reports.aspx?source=2&amp;series=EN.POP.DNST&amp;country=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784350" y="709897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WaterLoo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981188" y="278232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By  Team CypherOps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Team ID :   JH2018017</a:t>
            </a:r>
            <a:endParaRPr b="1" sz="17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050" y="143850"/>
            <a:ext cx="1689888" cy="168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577" y="1162825"/>
            <a:ext cx="1408925" cy="14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25" y="571525"/>
            <a:ext cx="2110825" cy="40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ctrTitle"/>
          </p:nvPr>
        </p:nvSpPr>
        <p:spPr>
          <a:xfrm>
            <a:off x="787950" y="224972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Problem Statement</a:t>
            </a:r>
            <a:endParaRPr b="1" u="sng"/>
          </a:p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3091200" y="1063775"/>
            <a:ext cx="60528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Planetary</a:t>
            </a:r>
            <a:r>
              <a:rPr lang="en" sz="3000"/>
              <a:t> Blues : Where is the water ?</a:t>
            </a:r>
            <a:endParaRPr sz="3000"/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677" y="2507125"/>
            <a:ext cx="6422750" cy="13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00" y="864350"/>
            <a:ext cx="2110825" cy="40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801575" y="206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 u="sng"/>
              <a:t>Our Solution</a:t>
            </a:r>
            <a:endParaRPr b="1" sz="3100" u="sng"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683975" y="1213075"/>
            <a:ext cx="824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H</a:t>
            </a:r>
            <a:r>
              <a:rPr lang="en" sz="2400">
                <a:solidFill>
                  <a:srgbClr val="FFFFFF"/>
                </a:solidFill>
              </a:rPr>
              <a:t>ybrid app interface i.e availability for Android, Web,Windows and IOS.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Geolocation  of person or searchable location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Visualisation via graphs data representation for levels, precipitation and many more...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Prediction of data  for water levels, </a:t>
            </a:r>
            <a:r>
              <a:rPr lang="en" sz="2400">
                <a:solidFill>
                  <a:srgbClr val="FFFFFF"/>
                </a:solidFill>
              </a:rPr>
              <a:t>precipitation, population density</a:t>
            </a:r>
            <a:r>
              <a:rPr lang="en" sz="2400">
                <a:solidFill>
                  <a:srgbClr val="FFFFFF"/>
                </a:solidFill>
              </a:rPr>
              <a:t> etc. upto 10 years.</a:t>
            </a:r>
            <a:endParaRPr sz="24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381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25" y="1278325"/>
            <a:ext cx="18192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027050" y="15193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Graph Visualization</a:t>
            </a:r>
            <a:endParaRPr b="1" sz="2400" u="sng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00" y="531675"/>
            <a:ext cx="18288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4100" y="626925"/>
            <a:ext cx="182880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000" y="2193063"/>
            <a:ext cx="182880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4100" y="2364513"/>
            <a:ext cx="182880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7">
            <a:alphaModFix/>
          </a:blip>
          <a:srcRect b="2733" l="0" r="0" t="0"/>
          <a:stretch/>
        </p:blipFill>
        <p:spPr>
          <a:xfrm>
            <a:off x="3431050" y="2245800"/>
            <a:ext cx="1828800" cy="28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ctrTitle"/>
          </p:nvPr>
        </p:nvSpPr>
        <p:spPr>
          <a:xfrm>
            <a:off x="100750" y="175997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2275000" y="1014800"/>
            <a:ext cx="65301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We plan to expand our app and make it more detailed. Add maps which shows the ground-water ,precipitation etc. level over the next 10 years to make it more interactive and easy to use. Add a compare feature so that landowners and farmers can easily determine where to buy the land.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Research and development purposes.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Spotting flood prone areas.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Forest covers.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Tracking Glacier and polar cap melting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6101" y="2779712"/>
            <a:ext cx="2058988" cy="205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75" y="1173225"/>
            <a:ext cx="18288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ctrTitle"/>
          </p:nvPr>
        </p:nvSpPr>
        <p:spPr>
          <a:xfrm>
            <a:off x="460950" y="593797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r>
              <a:rPr b="1" i="1" lang="en" u="sng"/>
              <a:t>Tech Stack</a:t>
            </a:r>
            <a:endParaRPr b="1" i="1" u="sng"/>
          </a:p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2970850" y="1758419"/>
            <a:ext cx="8222100" cy="27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Ionic For multi-platform availability of the app.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Django for backend framework.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Python for Data analysis.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Machine Learning for future predictions prediction.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NASA &amp; other Web Api’s for data 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Chart.js for data visualization.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Angular as the frontend framework.</a:t>
            </a:r>
            <a:endParaRPr sz="1900"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5" y="241735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183475" y="83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</a:t>
            </a:r>
            <a:r>
              <a:rPr b="1" lang="en" u="sng"/>
              <a:t>Resources Used</a:t>
            </a:r>
            <a:endParaRPr b="1" u="sng"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823475" y="642750"/>
            <a:ext cx="8121000" cy="4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 Data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https://earthobservatory.nasa.gov/</a:t>
            </a:r>
            <a:endParaRPr sz="135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50" u="sng">
                <a:solidFill>
                  <a:srgbClr val="3979C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https://water.usgs.gov/ogw/times-sq</a:t>
            </a:r>
            <a:endParaRPr sz="1350" u="sng">
              <a:solidFill>
                <a:srgbClr val="3979C5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50" u="sng">
                <a:solidFill>
                  <a:srgbClr val="3979C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https://www.un-igrac.org/global-groundwater-inform...</a:t>
            </a:r>
            <a:endParaRPr sz="1350" u="sng">
              <a:solidFill>
                <a:srgbClr val="3979C5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rgbClr val="3979C5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http://databank.worldbank.org/data/reports.aspx?so..</a:t>
            </a:r>
            <a:r>
              <a:rPr lang="en" sz="1350" u="sng">
                <a:solidFill>
                  <a:srgbClr val="3979C5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Population Api  :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http://api.population.io/1.0/population/India{{CountryName}}/19{{Age</a:t>
            </a:r>
            <a:r>
              <a:rPr lang="en"/>
              <a:t>}}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Water Level Api : </a:t>
            </a:r>
            <a:r>
              <a:rPr lang="en" u="sng">
                <a:solidFill>
                  <a:schemeClr val="hlink"/>
                </a:solidFill>
                <a:hlinkClick r:id="rId11"/>
              </a:rPr>
              <a:t>https://waterlevel.ie/page/api/</a:t>
            </a:r>
            <a:r>
              <a:rPr lang="en"/>
              <a:t>  Api for Water Level(Delhi) : </a:t>
            </a:r>
            <a:r>
              <a:rPr lang="en" u="sng">
                <a:solidFill>
                  <a:schemeClr val="hlink"/>
                </a:solidFill>
                <a:hlinkClick r:id="rId12"/>
              </a:rPr>
              <a:t>http://api.sehavniva.no/tideapi.php?lat=58.974339&amp;lon=5.730121&amp;fromtime=2018-08-30T00%3A00&amp;totime=2018-08-31T00%3A00&amp;datatype=all&amp;refcode=cd&amp;place=Delhi&amp;file=&amp;lang=en&amp;interval=10&amp;dst=0&amp;tzone=&amp;tide_request=locationdata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Geolocation : </a:t>
            </a:r>
            <a:r>
              <a:rPr lang="en" u="sng">
                <a:solidFill>
                  <a:schemeClr val="hlink"/>
                </a:solidFill>
                <a:hlinkClick r:id="rId13"/>
              </a:rPr>
              <a:t>https://ionicframework.com/docs/native/geolocation/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4"/>
              </a:rPr>
              <a:t>https://www.tutorialspoint.com/android/android_google_maps.htm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https://www.pubnub.com/tutorials/android/mapping-geolocation-tracking/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## Google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https://github.com/ionic-team/ionic-native-google-maps/blob/master/documents/README.md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## Google Map Alternative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http://geoawesomeness.com/looking-for-google-maps-api-alternatives-here-are-the-best-picks/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free api : https://leafletjs.com/index.html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  <p:sp>
        <p:nvSpPr>
          <p:cNvPr id="190" name="Google Shape;190;p20"/>
          <p:cNvSpPr txBox="1"/>
          <p:nvPr>
            <p:ph idx="1" type="subTitle"/>
          </p:nvPr>
        </p:nvSpPr>
        <p:spPr>
          <a:xfrm>
            <a:off x="4779900" y="3050775"/>
            <a:ext cx="34707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Efforts By 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Mayank Jha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Pranjal Rastogi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Mayank Sharma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Govind Singh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