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9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8E94B-462E-48DB-80BE-2ADCFDD5330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74790500-0693-4FD6-A8C0-1A75B4F70FB5}">
      <dgm:prSet/>
      <dgm:spPr/>
      <dgm:t>
        <a:bodyPr/>
        <a:lstStyle/>
        <a:p>
          <a:pPr rtl="0"/>
          <a:r>
            <a:rPr lang="en-US" b="0" i="0" baseline="0" smtClean="0"/>
            <a:t>Face Recognition</a:t>
          </a:r>
          <a:endParaRPr lang="en-IN"/>
        </a:p>
      </dgm:t>
    </dgm:pt>
    <dgm:pt modelId="{D09B3F53-8BA7-4DF0-B42F-DA8CCB7AA731}" type="parTrans" cxnId="{5A6F1991-B1C1-46D3-83F4-3EE49A53B460}">
      <dgm:prSet/>
      <dgm:spPr/>
      <dgm:t>
        <a:bodyPr/>
        <a:lstStyle/>
        <a:p>
          <a:endParaRPr lang="en-IN"/>
        </a:p>
      </dgm:t>
    </dgm:pt>
    <dgm:pt modelId="{F57F98CA-8D03-41F3-B418-40CF5F374BFE}" type="sibTrans" cxnId="{5A6F1991-B1C1-46D3-83F4-3EE49A53B460}">
      <dgm:prSet/>
      <dgm:spPr/>
      <dgm:t>
        <a:bodyPr/>
        <a:lstStyle/>
        <a:p>
          <a:endParaRPr lang="en-IN"/>
        </a:p>
      </dgm:t>
    </dgm:pt>
    <dgm:pt modelId="{52B10593-F04C-4C5F-A935-850201784792}">
      <dgm:prSet/>
      <dgm:spPr/>
      <dgm:t>
        <a:bodyPr/>
        <a:lstStyle/>
        <a:p>
          <a:pPr rtl="0"/>
          <a:r>
            <a:rPr lang="en-US" b="0" i="0" baseline="0" smtClean="0"/>
            <a:t>Importing</a:t>
          </a:r>
          <a:endParaRPr lang="en-IN"/>
        </a:p>
      </dgm:t>
    </dgm:pt>
    <dgm:pt modelId="{6892E488-A712-48D5-B095-092AAD0C86B2}" type="parTrans" cxnId="{3C6DDDC8-E28C-451C-8D18-7E8F60B8556F}">
      <dgm:prSet/>
      <dgm:spPr/>
      <dgm:t>
        <a:bodyPr/>
        <a:lstStyle/>
        <a:p>
          <a:endParaRPr lang="en-IN"/>
        </a:p>
      </dgm:t>
    </dgm:pt>
    <dgm:pt modelId="{BFD93B27-F01C-4995-9782-000A658CFC32}" type="sibTrans" cxnId="{3C6DDDC8-E28C-451C-8D18-7E8F60B8556F}">
      <dgm:prSet/>
      <dgm:spPr/>
      <dgm:t>
        <a:bodyPr/>
        <a:lstStyle/>
        <a:p>
          <a:endParaRPr lang="en-IN"/>
        </a:p>
      </dgm:t>
    </dgm:pt>
    <dgm:pt modelId="{5FDF85C6-6BA6-49CB-ADB5-A008E3C390C3}">
      <dgm:prSet/>
      <dgm:spPr/>
      <dgm:t>
        <a:bodyPr/>
        <a:lstStyle/>
        <a:p>
          <a:pPr rtl="0"/>
          <a:r>
            <a:rPr lang="en-US" b="0" i="0" baseline="0" smtClean="0"/>
            <a:t>First we will import the relevant libraries</a:t>
          </a:r>
          <a:endParaRPr lang="en-IN"/>
        </a:p>
      </dgm:t>
    </dgm:pt>
    <dgm:pt modelId="{E7423E27-27D0-491D-AD77-16712CD97C6C}" type="parTrans" cxnId="{4B590462-FEB5-40FB-A369-EF99D14B9155}">
      <dgm:prSet/>
      <dgm:spPr/>
      <dgm:t>
        <a:bodyPr/>
        <a:lstStyle/>
        <a:p>
          <a:endParaRPr lang="en-IN"/>
        </a:p>
      </dgm:t>
    </dgm:pt>
    <dgm:pt modelId="{DE9AB373-ED19-4A7C-9ED9-B199050C3FDD}" type="sibTrans" cxnId="{4B590462-FEB5-40FB-A369-EF99D14B9155}">
      <dgm:prSet/>
      <dgm:spPr/>
      <dgm:t>
        <a:bodyPr/>
        <a:lstStyle/>
        <a:p>
          <a:endParaRPr lang="en-IN"/>
        </a:p>
      </dgm:t>
    </dgm:pt>
    <dgm:pt modelId="{5AFA0721-B735-4B25-88D2-18A41E88ED4C}">
      <dgm:prSet/>
      <dgm:spPr/>
      <dgm:t>
        <a:bodyPr/>
        <a:lstStyle/>
        <a:p>
          <a:pPr rtl="0"/>
          <a:r>
            <a:rPr lang="en-US" b="0" i="0" baseline="0" smtClean="0"/>
            <a:t>import face_recognition import cv2 import numpy as np</a:t>
          </a:r>
          <a:endParaRPr lang="en-IN"/>
        </a:p>
      </dgm:t>
    </dgm:pt>
    <dgm:pt modelId="{83246B46-B1AB-442A-A173-D3CDFC6E79B0}" type="parTrans" cxnId="{86DFB3DD-26BD-410C-93A2-3866FDC76CBD}">
      <dgm:prSet/>
      <dgm:spPr/>
      <dgm:t>
        <a:bodyPr/>
        <a:lstStyle/>
        <a:p>
          <a:endParaRPr lang="en-IN"/>
        </a:p>
      </dgm:t>
    </dgm:pt>
    <dgm:pt modelId="{B64C3A70-1D2B-4752-9F6A-CA9C3A2D1D20}" type="sibTrans" cxnId="{86DFB3DD-26BD-410C-93A2-3866FDC76CBD}">
      <dgm:prSet/>
      <dgm:spPr/>
      <dgm:t>
        <a:bodyPr/>
        <a:lstStyle/>
        <a:p>
          <a:endParaRPr lang="en-IN"/>
        </a:p>
      </dgm:t>
    </dgm:pt>
    <dgm:pt modelId="{F50F0523-B68C-470A-92B2-81359FCB29B5}">
      <dgm:prSet/>
      <dgm:spPr/>
      <dgm:t>
        <a:bodyPr/>
        <a:lstStyle/>
        <a:p>
          <a:pPr rtl="0"/>
          <a:r>
            <a:rPr lang="en-US" b="0" i="0" baseline="0" smtClean="0"/>
            <a:t>The Process of Recognition can be divided into 3 steps.</a:t>
          </a:r>
          <a:endParaRPr lang="en-IN"/>
        </a:p>
      </dgm:t>
    </dgm:pt>
    <dgm:pt modelId="{80B9A3EF-28F3-4A4B-860D-382AA86C818B}" type="parTrans" cxnId="{0E4756C1-3155-4BF5-9392-3C76FB48508E}">
      <dgm:prSet/>
      <dgm:spPr/>
      <dgm:t>
        <a:bodyPr/>
        <a:lstStyle/>
        <a:p>
          <a:endParaRPr lang="en-IN"/>
        </a:p>
      </dgm:t>
    </dgm:pt>
    <dgm:pt modelId="{1EFD3BF5-B842-41DC-9360-33671682509F}" type="sibTrans" cxnId="{0E4756C1-3155-4BF5-9392-3C76FB48508E}">
      <dgm:prSet/>
      <dgm:spPr/>
      <dgm:t>
        <a:bodyPr/>
        <a:lstStyle/>
        <a:p>
          <a:endParaRPr lang="en-IN"/>
        </a:p>
      </dgm:t>
    </dgm:pt>
    <dgm:pt modelId="{3B1A5547-7D71-4BEF-BCF5-6C511A4D4F0D}" type="pres">
      <dgm:prSet presAssocID="{1B68E94B-462E-48DB-80BE-2ADCFDD53301}" presName="linearFlow" presStyleCnt="0">
        <dgm:presLayoutVars>
          <dgm:dir/>
          <dgm:resizeHandles val="exact"/>
        </dgm:presLayoutVars>
      </dgm:prSet>
      <dgm:spPr/>
    </dgm:pt>
    <dgm:pt modelId="{856E390B-0088-4557-90A9-AB0B31B903F7}" type="pres">
      <dgm:prSet presAssocID="{74790500-0693-4FD6-A8C0-1A75B4F70FB5}" presName="composite" presStyleCnt="0"/>
      <dgm:spPr/>
    </dgm:pt>
    <dgm:pt modelId="{15A95662-73D2-4AE5-B0E3-616E9600299E}" type="pres">
      <dgm:prSet presAssocID="{74790500-0693-4FD6-A8C0-1A75B4F70FB5}" presName="imgShp" presStyleLbl="fgImgPlace1" presStyleIdx="0" presStyleCnt="5"/>
      <dgm:spPr/>
    </dgm:pt>
    <dgm:pt modelId="{FAAD1AA9-F536-446F-B01E-CC46CF507F1D}" type="pres">
      <dgm:prSet presAssocID="{74790500-0693-4FD6-A8C0-1A75B4F70FB5}" presName="txShp" presStyleLbl="node1" presStyleIdx="0" presStyleCnt="5">
        <dgm:presLayoutVars>
          <dgm:bulletEnabled val="1"/>
        </dgm:presLayoutVars>
      </dgm:prSet>
      <dgm:spPr/>
    </dgm:pt>
    <dgm:pt modelId="{1724C087-ED7B-44A8-8BC7-0AE0E05F1AA9}" type="pres">
      <dgm:prSet presAssocID="{F57F98CA-8D03-41F3-B418-40CF5F374BFE}" presName="spacing" presStyleCnt="0"/>
      <dgm:spPr/>
    </dgm:pt>
    <dgm:pt modelId="{71AA3C3F-17F5-4CE5-BD7F-A7144FAF5851}" type="pres">
      <dgm:prSet presAssocID="{52B10593-F04C-4C5F-A935-850201784792}" presName="composite" presStyleCnt="0"/>
      <dgm:spPr/>
    </dgm:pt>
    <dgm:pt modelId="{5A2AF43E-CCFB-4D1F-B259-A0670100EED9}" type="pres">
      <dgm:prSet presAssocID="{52B10593-F04C-4C5F-A935-850201784792}" presName="imgShp" presStyleLbl="fgImgPlace1" presStyleIdx="1" presStyleCnt="5"/>
      <dgm:spPr/>
    </dgm:pt>
    <dgm:pt modelId="{F8BA864F-B1F8-43E2-B529-7763DFDC5B43}" type="pres">
      <dgm:prSet presAssocID="{52B10593-F04C-4C5F-A935-850201784792}" presName="txShp" presStyleLbl="node1" presStyleIdx="1" presStyleCnt="5">
        <dgm:presLayoutVars>
          <dgm:bulletEnabled val="1"/>
        </dgm:presLayoutVars>
      </dgm:prSet>
      <dgm:spPr/>
    </dgm:pt>
    <dgm:pt modelId="{333225F1-A4ED-425A-B639-49382326DD79}" type="pres">
      <dgm:prSet presAssocID="{BFD93B27-F01C-4995-9782-000A658CFC32}" presName="spacing" presStyleCnt="0"/>
      <dgm:spPr/>
    </dgm:pt>
    <dgm:pt modelId="{21D67EA0-74B9-4302-88D9-0D35222AA36C}" type="pres">
      <dgm:prSet presAssocID="{5FDF85C6-6BA6-49CB-ADB5-A008E3C390C3}" presName="composite" presStyleCnt="0"/>
      <dgm:spPr/>
    </dgm:pt>
    <dgm:pt modelId="{2F3ECCA2-6F64-4A71-B719-D32FC09D4DB7}" type="pres">
      <dgm:prSet presAssocID="{5FDF85C6-6BA6-49CB-ADB5-A008E3C390C3}" presName="imgShp" presStyleLbl="fgImgPlace1" presStyleIdx="2" presStyleCnt="5"/>
      <dgm:spPr/>
    </dgm:pt>
    <dgm:pt modelId="{B793C217-5782-4609-AA3D-447065C81117}" type="pres">
      <dgm:prSet presAssocID="{5FDF85C6-6BA6-49CB-ADB5-A008E3C390C3}" presName="txShp" presStyleLbl="node1" presStyleIdx="2" presStyleCnt="5">
        <dgm:presLayoutVars>
          <dgm:bulletEnabled val="1"/>
        </dgm:presLayoutVars>
      </dgm:prSet>
      <dgm:spPr/>
    </dgm:pt>
    <dgm:pt modelId="{5311D76E-CB75-4784-9E0F-423BFB0FCD6A}" type="pres">
      <dgm:prSet presAssocID="{DE9AB373-ED19-4A7C-9ED9-B199050C3FDD}" presName="spacing" presStyleCnt="0"/>
      <dgm:spPr/>
    </dgm:pt>
    <dgm:pt modelId="{1B3D1218-3406-45FC-8D69-E46409998D4C}" type="pres">
      <dgm:prSet presAssocID="{5AFA0721-B735-4B25-88D2-18A41E88ED4C}" presName="composite" presStyleCnt="0"/>
      <dgm:spPr/>
    </dgm:pt>
    <dgm:pt modelId="{172FDCED-D46D-4FD5-B2F1-727926B9BD3B}" type="pres">
      <dgm:prSet presAssocID="{5AFA0721-B735-4B25-88D2-18A41E88ED4C}" presName="imgShp" presStyleLbl="fgImgPlace1" presStyleIdx="3" presStyleCnt="5"/>
      <dgm:spPr/>
    </dgm:pt>
    <dgm:pt modelId="{630C2770-0CED-4782-9807-24082893ECFA}" type="pres">
      <dgm:prSet presAssocID="{5AFA0721-B735-4B25-88D2-18A41E88ED4C}" presName="txShp" presStyleLbl="node1" presStyleIdx="3" presStyleCnt="5">
        <dgm:presLayoutVars>
          <dgm:bulletEnabled val="1"/>
        </dgm:presLayoutVars>
      </dgm:prSet>
      <dgm:spPr/>
    </dgm:pt>
    <dgm:pt modelId="{D41388B6-B38C-43BD-9843-0C9BA44AAD57}" type="pres">
      <dgm:prSet presAssocID="{B64C3A70-1D2B-4752-9F6A-CA9C3A2D1D20}" presName="spacing" presStyleCnt="0"/>
      <dgm:spPr/>
    </dgm:pt>
    <dgm:pt modelId="{94379A50-3948-48DF-8A78-0999E9E6B335}" type="pres">
      <dgm:prSet presAssocID="{F50F0523-B68C-470A-92B2-81359FCB29B5}" presName="composite" presStyleCnt="0"/>
      <dgm:spPr/>
    </dgm:pt>
    <dgm:pt modelId="{5B54DADF-3CDC-4F6B-92E4-2AB5006CAF2B}" type="pres">
      <dgm:prSet presAssocID="{F50F0523-B68C-470A-92B2-81359FCB29B5}" presName="imgShp" presStyleLbl="fgImgPlace1" presStyleIdx="4" presStyleCnt="5"/>
      <dgm:spPr/>
    </dgm:pt>
    <dgm:pt modelId="{862C100C-772A-42C4-88BC-6E3FF582A833}" type="pres">
      <dgm:prSet presAssocID="{F50F0523-B68C-470A-92B2-81359FCB29B5}" presName="txShp" presStyleLbl="node1" presStyleIdx="4" presStyleCnt="5">
        <dgm:presLayoutVars>
          <dgm:bulletEnabled val="1"/>
        </dgm:presLayoutVars>
      </dgm:prSet>
      <dgm:spPr/>
    </dgm:pt>
  </dgm:ptLst>
  <dgm:cxnLst>
    <dgm:cxn modelId="{3C6DDDC8-E28C-451C-8D18-7E8F60B8556F}" srcId="{1B68E94B-462E-48DB-80BE-2ADCFDD53301}" destId="{52B10593-F04C-4C5F-A935-850201784792}" srcOrd="1" destOrd="0" parTransId="{6892E488-A712-48D5-B095-092AAD0C86B2}" sibTransId="{BFD93B27-F01C-4995-9782-000A658CFC32}"/>
    <dgm:cxn modelId="{B8D6B2D7-A155-4B9B-91E6-25F8CD8DADEF}" type="presOf" srcId="{52B10593-F04C-4C5F-A935-850201784792}" destId="{F8BA864F-B1F8-43E2-B529-7763DFDC5B43}" srcOrd="0" destOrd="0" presId="urn:microsoft.com/office/officeart/2005/8/layout/vList3"/>
    <dgm:cxn modelId="{4B590462-FEB5-40FB-A369-EF99D14B9155}" srcId="{1B68E94B-462E-48DB-80BE-2ADCFDD53301}" destId="{5FDF85C6-6BA6-49CB-ADB5-A008E3C390C3}" srcOrd="2" destOrd="0" parTransId="{E7423E27-27D0-491D-AD77-16712CD97C6C}" sibTransId="{DE9AB373-ED19-4A7C-9ED9-B199050C3FDD}"/>
    <dgm:cxn modelId="{0E4756C1-3155-4BF5-9392-3C76FB48508E}" srcId="{1B68E94B-462E-48DB-80BE-2ADCFDD53301}" destId="{F50F0523-B68C-470A-92B2-81359FCB29B5}" srcOrd="4" destOrd="0" parTransId="{80B9A3EF-28F3-4A4B-860D-382AA86C818B}" sibTransId="{1EFD3BF5-B842-41DC-9360-33671682509F}"/>
    <dgm:cxn modelId="{D796DE27-BE41-4296-9E05-402759F873D2}" type="presOf" srcId="{1B68E94B-462E-48DB-80BE-2ADCFDD53301}" destId="{3B1A5547-7D71-4BEF-BCF5-6C511A4D4F0D}" srcOrd="0" destOrd="0" presId="urn:microsoft.com/office/officeart/2005/8/layout/vList3"/>
    <dgm:cxn modelId="{9EC26418-3E39-4D92-86C8-8F17FDEBD1A7}" type="presOf" srcId="{F50F0523-B68C-470A-92B2-81359FCB29B5}" destId="{862C100C-772A-42C4-88BC-6E3FF582A833}" srcOrd="0" destOrd="0" presId="urn:microsoft.com/office/officeart/2005/8/layout/vList3"/>
    <dgm:cxn modelId="{86DFB3DD-26BD-410C-93A2-3866FDC76CBD}" srcId="{1B68E94B-462E-48DB-80BE-2ADCFDD53301}" destId="{5AFA0721-B735-4B25-88D2-18A41E88ED4C}" srcOrd="3" destOrd="0" parTransId="{83246B46-B1AB-442A-A173-D3CDFC6E79B0}" sibTransId="{B64C3A70-1D2B-4752-9F6A-CA9C3A2D1D20}"/>
    <dgm:cxn modelId="{73F5D531-DE29-4C07-B091-066A1EE83DB8}" type="presOf" srcId="{74790500-0693-4FD6-A8C0-1A75B4F70FB5}" destId="{FAAD1AA9-F536-446F-B01E-CC46CF507F1D}" srcOrd="0" destOrd="0" presId="urn:microsoft.com/office/officeart/2005/8/layout/vList3"/>
    <dgm:cxn modelId="{5A6F1991-B1C1-46D3-83F4-3EE49A53B460}" srcId="{1B68E94B-462E-48DB-80BE-2ADCFDD53301}" destId="{74790500-0693-4FD6-A8C0-1A75B4F70FB5}" srcOrd="0" destOrd="0" parTransId="{D09B3F53-8BA7-4DF0-B42F-DA8CCB7AA731}" sibTransId="{F57F98CA-8D03-41F3-B418-40CF5F374BFE}"/>
    <dgm:cxn modelId="{C0332F03-ECFF-4A10-B5BE-D092DBD8F67C}" type="presOf" srcId="{5FDF85C6-6BA6-49CB-ADB5-A008E3C390C3}" destId="{B793C217-5782-4609-AA3D-447065C81117}" srcOrd="0" destOrd="0" presId="urn:microsoft.com/office/officeart/2005/8/layout/vList3"/>
    <dgm:cxn modelId="{84CF0973-148C-4A30-B0F7-7181E28A9EF2}" type="presOf" srcId="{5AFA0721-B735-4B25-88D2-18A41E88ED4C}" destId="{630C2770-0CED-4782-9807-24082893ECFA}" srcOrd="0" destOrd="0" presId="urn:microsoft.com/office/officeart/2005/8/layout/vList3"/>
    <dgm:cxn modelId="{3F4F6AB6-D97B-43EF-9E04-1154358AA31F}" type="presParOf" srcId="{3B1A5547-7D71-4BEF-BCF5-6C511A4D4F0D}" destId="{856E390B-0088-4557-90A9-AB0B31B903F7}" srcOrd="0" destOrd="0" presId="urn:microsoft.com/office/officeart/2005/8/layout/vList3"/>
    <dgm:cxn modelId="{2EC69F40-8959-4667-9583-84C7FF95EB0E}" type="presParOf" srcId="{856E390B-0088-4557-90A9-AB0B31B903F7}" destId="{15A95662-73D2-4AE5-B0E3-616E9600299E}" srcOrd="0" destOrd="0" presId="urn:microsoft.com/office/officeart/2005/8/layout/vList3"/>
    <dgm:cxn modelId="{265FA3B3-266A-45DE-9208-5ACC0D10C2F4}" type="presParOf" srcId="{856E390B-0088-4557-90A9-AB0B31B903F7}" destId="{FAAD1AA9-F536-446F-B01E-CC46CF507F1D}" srcOrd="1" destOrd="0" presId="urn:microsoft.com/office/officeart/2005/8/layout/vList3"/>
    <dgm:cxn modelId="{BA422F53-EB5C-487C-913D-C7C079232845}" type="presParOf" srcId="{3B1A5547-7D71-4BEF-BCF5-6C511A4D4F0D}" destId="{1724C087-ED7B-44A8-8BC7-0AE0E05F1AA9}" srcOrd="1" destOrd="0" presId="urn:microsoft.com/office/officeart/2005/8/layout/vList3"/>
    <dgm:cxn modelId="{2291061B-3281-42D7-AC96-6D407A55AC3C}" type="presParOf" srcId="{3B1A5547-7D71-4BEF-BCF5-6C511A4D4F0D}" destId="{71AA3C3F-17F5-4CE5-BD7F-A7144FAF5851}" srcOrd="2" destOrd="0" presId="urn:microsoft.com/office/officeart/2005/8/layout/vList3"/>
    <dgm:cxn modelId="{8B6F7EF3-E9E4-403E-BF61-5171EF036065}" type="presParOf" srcId="{71AA3C3F-17F5-4CE5-BD7F-A7144FAF5851}" destId="{5A2AF43E-CCFB-4D1F-B259-A0670100EED9}" srcOrd="0" destOrd="0" presId="urn:microsoft.com/office/officeart/2005/8/layout/vList3"/>
    <dgm:cxn modelId="{7F3D5FA0-AA65-4E31-9509-C1AD64E4C083}" type="presParOf" srcId="{71AA3C3F-17F5-4CE5-BD7F-A7144FAF5851}" destId="{F8BA864F-B1F8-43E2-B529-7763DFDC5B43}" srcOrd="1" destOrd="0" presId="urn:microsoft.com/office/officeart/2005/8/layout/vList3"/>
    <dgm:cxn modelId="{CC3567B9-5BC0-45B5-B94A-E9ACF5DA7167}" type="presParOf" srcId="{3B1A5547-7D71-4BEF-BCF5-6C511A4D4F0D}" destId="{333225F1-A4ED-425A-B639-49382326DD79}" srcOrd="3" destOrd="0" presId="urn:microsoft.com/office/officeart/2005/8/layout/vList3"/>
    <dgm:cxn modelId="{3D042959-D6BC-4140-A8F2-C2C1A6DC58AE}" type="presParOf" srcId="{3B1A5547-7D71-4BEF-BCF5-6C511A4D4F0D}" destId="{21D67EA0-74B9-4302-88D9-0D35222AA36C}" srcOrd="4" destOrd="0" presId="urn:microsoft.com/office/officeart/2005/8/layout/vList3"/>
    <dgm:cxn modelId="{CDC3835F-3540-44E8-B51E-5CBB7467DF90}" type="presParOf" srcId="{21D67EA0-74B9-4302-88D9-0D35222AA36C}" destId="{2F3ECCA2-6F64-4A71-B719-D32FC09D4DB7}" srcOrd="0" destOrd="0" presId="urn:microsoft.com/office/officeart/2005/8/layout/vList3"/>
    <dgm:cxn modelId="{50D78926-1705-460E-9236-7E1373472FCA}" type="presParOf" srcId="{21D67EA0-74B9-4302-88D9-0D35222AA36C}" destId="{B793C217-5782-4609-AA3D-447065C81117}" srcOrd="1" destOrd="0" presId="urn:microsoft.com/office/officeart/2005/8/layout/vList3"/>
    <dgm:cxn modelId="{5F60BB34-B7E5-4B04-B2D6-E831395536EA}" type="presParOf" srcId="{3B1A5547-7D71-4BEF-BCF5-6C511A4D4F0D}" destId="{5311D76E-CB75-4784-9E0F-423BFB0FCD6A}" srcOrd="5" destOrd="0" presId="urn:microsoft.com/office/officeart/2005/8/layout/vList3"/>
    <dgm:cxn modelId="{4ED0C7B4-7332-49D2-8D2E-99BD70962890}" type="presParOf" srcId="{3B1A5547-7D71-4BEF-BCF5-6C511A4D4F0D}" destId="{1B3D1218-3406-45FC-8D69-E46409998D4C}" srcOrd="6" destOrd="0" presId="urn:microsoft.com/office/officeart/2005/8/layout/vList3"/>
    <dgm:cxn modelId="{B10F9700-5B51-4F40-8427-E05528ADAE9F}" type="presParOf" srcId="{1B3D1218-3406-45FC-8D69-E46409998D4C}" destId="{172FDCED-D46D-4FD5-B2F1-727926B9BD3B}" srcOrd="0" destOrd="0" presId="urn:microsoft.com/office/officeart/2005/8/layout/vList3"/>
    <dgm:cxn modelId="{CF189354-657A-4123-9205-F4727D459803}" type="presParOf" srcId="{1B3D1218-3406-45FC-8D69-E46409998D4C}" destId="{630C2770-0CED-4782-9807-24082893ECFA}" srcOrd="1" destOrd="0" presId="urn:microsoft.com/office/officeart/2005/8/layout/vList3"/>
    <dgm:cxn modelId="{D3F5D141-A14F-4CF6-8A0D-565A383BEFC6}" type="presParOf" srcId="{3B1A5547-7D71-4BEF-BCF5-6C511A4D4F0D}" destId="{D41388B6-B38C-43BD-9843-0C9BA44AAD57}" srcOrd="7" destOrd="0" presId="urn:microsoft.com/office/officeart/2005/8/layout/vList3"/>
    <dgm:cxn modelId="{C272BC8D-45A0-4A18-9F54-9AF2257C5A4C}" type="presParOf" srcId="{3B1A5547-7D71-4BEF-BCF5-6C511A4D4F0D}" destId="{94379A50-3948-48DF-8A78-0999E9E6B335}" srcOrd="8" destOrd="0" presId="urn:microsoft.com/office/officeart/2005/8/layout/vList3"/>
    <dgm:cxn modelId="{D0FF6972-EBE0-4A50-9BEE-CED12F95C83E}" type="presParOf" srcId="{94379A50-3948-48DF-8A78-0999E9E6B335}" destId="{5B54DADF-3CDC-4F6B-92E4-2AB5006CAF2B}" srcOrd="0" destOrd="0" presId="urn:microsoft.com/office/officeart/2005/8/layout/vList3"/>
    <dgm:cxn modelId="{B7D37C4C-3056-43D6-98BC-360500420DD1}" type="presParOf" srcId="{94379A50-3948-48DF-8A78-0999E9E6B335}" destId="{862C100C-772A-42C4-88BC-6E3FF582A83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F14F6D-DD6F-4ACB-B5E3-6FC1FF21D5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3AED138-87BB-46B7-BBAC-7FB699B6AE68}">
      <dgm:prSet/>
      <dgm:spPr/>
      <dgm:t>
        <a:bodyPr/>
        <a:lstStyle/>
        <a:p>
          <a:pPr rtl="0"/>
          <a:r>
            <a:rPr lang="en-US" b="0" i="0" baseline="0" smtClean="0"/>
            <a:t>Step 1</a:t>
          </a:r>
          <a:endParaRPr lang="en-IN"/>
        </a:p>
      </dgm:t>
    </dgm:pt>
    <dgm:pt modelId="{18AC8035-091D-4DA4-A3FC-FFB29F6ACB64}" type="parTrans" cxnId="{64918892-624D-478E-BB16-26742506DE7A}">
      <dgm:prSet/>
      <dgm:spPr/>
      <dgm:t>
        <a:bodyPr/>
        <a:lstStyle/>
        <a:p>
          <a:endParaRPr lang="en-IN"/>
        </a:p>
      </dgm:t>
    </dgm:pt>
    <dgm:pt modelId="{5F9DC360-47EF-45B2-8269-18A5C5A78A39}" type="sibTrans" cxnId="{64918892-624D-478E-BB16-26742506DE7A}">
      <dgm:prSet/>
      <dgm:spPr/>
      <dgm:t>
        <a:bodyPr/>
        <a:lstStyle/>
        <a:p>
          <a:endParaRPr lang="en-IN"/>
        </a:p>
      </dgm:t>
    </dgm:pt>
    <dgm:pt modelId="{6028F9C1-F2F9-4FB6-9399-FA5EB1A05F7E}">
      <dgm:prSet/>
      <dgm:spPr/>
      <dgm:t>
        <a:bodyPr/>
        <a:lstStyle/>
        <a:p>
          <a:pPr rtl="0"/>
          <a:r>
            <a:rPr lang="en-US" b="0" i="0" baseline="0" smtClean="0"/>
            <a:t>Loading Images and Converting to RGB.</a:t>
          </a:r>
          <a:endParaRPr lang="en-IN"/>
        </a:p>
      </dgm:t>
    </dgm:pt>
    <dgm:pt modelId="{DA784694-CF7D-4085-8EE7-3E2A65ED5A5F}" type="parTrans" cxnId="{62DAB58B-169D-4783-9A28-00274B3D8FCE}">
      <dgm:prSet/>
      <dgm:spPr/>
      <dgm:t>
        <a:bodyPr/>
        <a:lstStyle/>
        <a:p>
          <a:endParaRPr lang="en-IN"/>
        </a:p>
      </dgm:t>
    </dgm:pt>
    <dgm:pt modelId="{64EAC299-C4CF-45F6-B36E-07D62C91988F}" type="sibTrans" cxnId="{62DAB58B-169D-4783-9A28-00274B3D8FCE}">
      <dgm:prSet/>
      <dgm:spPr/>
      <dgm:t>
        <a:bodyPr/>
        <a:lstStyle/>
        <a:p>
          <a:endParaRPr lang="en-IN"/>
        </a:p>
      </dgm:t>
    </dgm:pt>
    <dgm:pt modelId="{CB5F98F6-FCCD-44A5-8433-4B2F79F1E3A7}">
      <dgm:prSet/>
      <dgm:spPr/>
      <dgm:t>
        <a:bodyPr/>
        <a:lstStyle/>
        <a:p>
          <a:pPr rtl="0"/>
          <a:r>
            <a:rPr lang="en-US" b="0" i="0" baseline="0" smtClean="0"/>
            <a:t>The Face Recognition package consists of a load image function that loads the image. Once imported the image has to be converted to RGB.</a:t>
          </a:r>
          <a:endParaRPr lang="en-IN"/>
        </a:p>
      </dgm:t>
    </dgm:pt>
    <dgm:pt modelId="{953BF2F5-BB20-4C44-9E4E-87B9947B75E1}" type="parTrans" cxnId="{DD916EE4-A749-4437-9DB1-F88ED1F8F01D}">
      <dgm:prSet/>
      <dgm:spPr/>
      <dgm:t>
        <a:bodyPr/>
        <a:lstStyle/>
        <a:p>
          <a:endParaRPr lang="en-IN"/>
        </a:p>
      </dgm:t>
    </dgm:pt>
    <dgm:pt modelId="{2055FC88-F807-452B-81A4-326D93F365A6}" type="sibTrans" cxnId="{DD916EE4-A749-4437-9DB1-F88ED1F8F01D}">
      <dgm:prSet/>
      <dgm:spPr/>
      <dgm:t>
        <a:bodyPr/>
        <a:lstStyle/>
        <a:p>
          <a:endParaRPr lang="en-IN"/>
        </a:p>
      </dgm:t>
    </dgm:pt>
    <dgm:pt modelId="{3028C044-E8B7-451E-BF8E-BEFEF71D6DEB}">
      <dgm:prSet/>
      <dgm:spPr/>
      <dgm:t>
        <a:bodyPr/>
        <a:lstStyle/>
        <a:p>
          <a:pPr rtl="0"/>
          <a:r>
            <a:rPr lang="en-US" b="0" i="0" baseline="0" smtClean="0"/>
            <a:t>imgElon = face_recognition.load_image_file('ImagesBasic/Elon Musk.jpg') imgElon = cv2.cvtColor(imgElon,cv2.COLOR_BGR2RGB) imgTest = face_recognition.load_image_file('ImagesBasic/Elon Test.jpg') imgTest = cv2.cvtColor(imgTest,cv2.COLOR_BGR2RGB)</a:t>
          </a:r>
          <a:br>
            <a:rPr lang="en-US" b="0" i="0" baseline="0" smtClean="0"/>
          </a:br>
          <a:endParaRPr lang="en-IN"/>
        </a:p>
      </dgm:t>
    </dgm:pt>
    <dgm:pt modelId="{DD39656A-45C6-4EEE-9CE9-29FCB1B3523C}" type="parTrans" cxnId="{D1AB1CFE-BC48-4D59-9F97-214F1502699A}">
      <dgm:prSet/>
      <dgm:spPr/>
      <dgm:t>
        <a:bodyPr/>
        <a:lstStyle/>
        <a:p>
          <a:endParaRPr lang="en-IN"/>
        </a:p>
      </dgm:t>
    </dgm:pt>
    <dgm:pt modelId="{AB83AC2D-33A5-4F44-87C5-E716D9032E27}" type="sibTrans" cxnId="{D1AB1CFE-BC48-4D59-9F97-214F1502699A}">
      <dgm:prSet/>
      <dgm:spPr/>
      <dgm:t>
        <a:bodyPr/>
        <a:lstStyle/>
        <a:p>
          <a:endParaRPr lang="en-IN"/>
        </a:p>
      </dgm:t>
    </dgm:pt>
    <dgm:pt modelId="{2255F177-8087-4352-B746-C71B9DED2D2C}" type="pres">
      <dgm:prSet presAssocID="{DDF14F6D-DD6F-4ACB-B5E3-6FC1FF21D546}" presName="linear" presStyleCnt="0">
        <dgm:presLayoutVars>
          <dgm:animLvl val="lvl"/>
          <dgm:resizeHandles val="exact"/>
        </dgm:presLayoutVars>
      </dgm:prSet>
      <dgm:spPr/>
    </dgm:pt>
    <dgm:pt modelId="{0BC23C6A-4F28-4624-8D58-843E56C9AE39}" type="pres">
      <dgm:prSet presAssocID="{43AED138-87BB-46B7-BBAC-7FB699B6AE68}" presName="parentText" presStyleLbl="node1" presStyleIdx="0" presStyleCnt="4">
        <dgm:presLayoutVars>
          <dgm:chMax val="0"/>
          <dgm:bulletEnabled val="1"/>
        </dgm:presLayoutVars>
      </dgm:prSet>
      <dgm:spPr/>
    </dgm:pt>
    <dgm:pt modelId="{496BDACB-E43F-4977-9000-7479BB77C932}" type="pres">
      <dgm:prSet presAssocID="{5F9DC360-47EF-45B2-8269-18A5C5A78A39}" presName="spacer" presStyleCnt="0"/>
      <dgm:spPr/>
    </dgm:pt>
    <dgm:pt modelId="{1B04955A-0E87-4E78-9462-B9315428EB56}" type="pres">
      <dgm:prSet presAssocID="{6028F9C1-F2F9-4FB6-9399-FA5EB1A05F7E}" presName="parentText" presStyleLbl="node1" presStyleIdx="1" presStyleCnt="4">
        <dgm:presLayoutVars>
          <dgm:chMax val="0"/>
          <dgm:bulletEnabled val="1"/>
        </dgm:presLayoutVars>
      </dgm:prSet>
      <dgm:spPr/>
    </dgm:pt>
    <dgm:pt modelId="{CFCEE71E-0FFF-4D6A-A4FC-7DAD10B47653}" type="pres">
      <dgm:prSet presAssocID="{64EAC299-C4CF-45F6-B36E-07D62C91988F}" presName="spacer" presStyleCnt="0"/>
      <dgm:spPr/>
    </dgm:pt>
    <dgm:pt modelId="{B9AF12C1-996A-4A41-BB30-0A5180E90262}" type="pres">
      <dgm:prSet presAssocID="{CB5F98F6-FCCD-44A5-8433-4B2F79F1E3A7}" presName="parentText" presStyleLbl="node1" presStyleIdx="2" presStyleCnt="4">
        <dgm:presLayoutVars>
          <dgm:chMax val="0"/>
          <dgm:bulletEnabled val="1"/>
        </dgm:presLayoutVars>
      </dgm:prSet>
      <dgm:spPr/>
    </dgm:pt>
    <dgm:pt modelId="{6C6B0E0C-523A-4C3E-8D59-2215F1688610}" type="pres">
      <dgm:prSet presAssocID="{2055FC88-F807-452B-81A4-326D93F365A6}" presName="spacer" presStyleCnt="0"/>
      <dgm:spPr/>
    </dgm:pt>
    <dgm:pt modelId="{25D9736A-2202-4B7F-A5B5-C0EA2DEE5A63}" type="pres">
      <dgm:prSet presAssocID="{3028C044-E8B7-451E-BF8E-BEFEF71D6DEB}" presName="parentText" presStyleLbl="node1" presStyleIdx="3" presStyleCnt="4">
        <dgm:presLayoutVars>
          <dgm:chMax val="0"/>
          <dgm:bulletEnabled val="1"/>
        </dgm:presLayoutVars>
      </dgm:prSet>
      <dgm:spPr/>
    </dgm:pt>
  </dgm:ptLst>
  <dgm:cxnLst>
    <dgm:cxn modelId="{F973158B-6255-48FD-AFB6-E273C5AE7E1D}" type="presOf" srcId="{DDF14F6D-DD6F-4ACB-B5E3-6FC1FF21D546}" destId="{2255F177-8087-4352-B746-C71B9DED2D2C}" srcOrd="0" destOrd="0" presId="urn:microsoft.com/office/officeart/2005/8/layout/vList2"/>
    <dgm:cxn modelId="{62DAB58B-169D-4783-9A28-00274B3D8FCE}" srcId="{DDF14F6D-DD6F-4ACB-B5E3-6FC1FF21D546}" destId="{6028F9C1-F2F9-4FB6-9399-FA5EB1A05F7E}" srcOrd="1" destOrd="0" parTransId="{DA784694-CF7D-4085-8EE7-3E2A65ED5A5F}" sibTransId="{64EAC299-C4CF-45F6-B36E-07D62C91988F}"/>
    <dgm:cxn modelId="{75D06AF9-CA3C-4F2C-AF93-7A2F7D178A49}" type="presOf" srcId="{6028F9C1-F2F9-4FB6-9399-FA5EB1A05F7E}" destId="{1B04955A-0E87-4E78-9462-B9315428EB56}" srcOrd="0" destOrd="0" presId="urn:microsoft.com/office/officeart/2005/8/layout/vList2"/>
    <dgm:cxn modelId="{CEAD343C-A835-40C9-AEB1-BDE71E81DF24}" type="presOf" srcId="{3028C044-E8B7-451E-BF8E-BEFEF71D6DEB}" destId="{25D9736A-2202-4B7F-A5B5-C0EA2DEE5A63}" srcOrd="0" destOrd="0" presId="urn:microsoft.com/office/officeart/2005/8/layout/vList2"/>
    <dgm:cxn modelId="{DD916EE4-A749-4437-9DB1-F88ED1F8F01D}" srcId="{DDF14F6D-DD6F-4ACB-B5E3-6FC1FF21D546}" destId="{CB5F98F6-FCCD-44A5-8433-4B2F79F1E3A7}" srcOrd="2" destOrd="0" parTransId="{953BF2F5-BB20-4C44-9E4E-87B9947B75E1}" sibTransId="{2055FC88-F807-452B-81A4-326D93F365A6}"/>
    <dgm:cxn modelId="{D1AB1CFE-BC48-4D59-9F97-214F1502699A}" srcId="{DDF14F6D-DD6F-4ACB-B5E3-6FC1FF21D546}" destId="{3028C044-E8B7-451E-BF8E-BEFEF71D6DEB}" srcOrd="3" destOrd="0" parTransId="{DD39656A-45C6-4EEE-9CE9-29FCB1B3523C}" sibTransId="{AB83AC2D-33A5-4F44-87C5-E716D9032E27}"/>
    <dgm:cxn modelId="{64918892-624D-478E-BB16-26742506DE7A}" srcId="{DDF14F6D-DD6F-4ACB-B5E3-6FC1FF21D546}" destId="{43AED138-87BB-46B7-BBAC-7FB699B6AE68}" srcOrd="0" destOrd="0" parTransId="{18AC8035-091D-4DA4-A3FC-FFB29F6ACB64}" sibTransId="{5F9DC360-47EF-45B2-8269-18A5C5A78A39}"/>
    <dgm:cxn modelId="{0FB896F5-2DAB-40E4-A4CB-9B703DDAB796}" type="presOf" srcId="{43AED138-87BB-46B7-BBAC-7FB699B6AE68}" destId="{0BC23C6A-4F28-4624-8D58-843E56C9AE39}" srcOrd="0" destOrd="0" presId="urn:microsoft.com/office/officeart/2005/8/layout/vList2"/>
    <dgm:cxn modelId="{B63B3976-AFFD-4356-AE44-159AE4FDFB09}" type="presOf" srcId="{CB5F98F6-FCCD-44A5-8433-4B2F79F1E3A7}" destId="{B9AF12C1-996A-4A41-BB30-0A5180E90262}" srcOrd="0" destOrd="0" presId="urn:microsoft.com/office/officeart/2005/8/layout/vList2"/>
    <dgm:cxn modelId="{6B7EACD1-CA20-4A90-A206-F713985EE2ED}" type="presParOf" srcId="{2255F177-8087-4352-B746-C71B9DED2D2C}" destId="{0BC23C6A-4F28-4624-8D58-843E56C9AE39}" srcOrd="0" destOrd="0" presId="urn:microsoft.com/office/officeart/2005/8/layout/vList2"/>
    <dgm:cxn modelId="{88BC3502-647F-462F-8808-02D3FB7ED042}" type="presParOf" srcId="{2255F177-8087-4352-B746-C71B9DED2D2C}" destId="{496BDACB-E43F-4977-9000-7479BB77C932}" srcOrd="1" destOrd="0" presId="urn:microsoft.com/office/officeart/2005/8/layout/vList2"/>
    <dgm:cxn modelId="{5A1E45E7-E64F-4F80-A0C6-AE28900BB0E2}" type="presParOf" srcId="{2255F177-8087-4352-B746-C71B9DED2D2C}" destId="{1B04955A-0E87-4E78-9462-B9315428EB56}" srcOrd="2" destOrd="0" presId="urn:microsoft.com/office/officeart/2005/8/layout/vList2"/>
    <dgm:cxn modelId="{F26AF96D-8B60-4E90-9BF8-D7AF9176F00E}" type="presParOf" srcId="{2255F177-8087-4352-B746-C71B9DED2D2C}" destId="{CFCEE71E-0FFF-4D6A-A4FC-7DAD10B47653}" srcOrd="3" destOrd="0" presId="urn:microsoft.com/office/officeart/2005/8/layout/vList2"/>
    <dgm:cxn modelId="{65FCC532-876D-4C64-9C3E-886CAED94873}" type="presParOf" srcId="{2255F177-8087-4352-B746-C71B9DED2D2C}" destId="{B9AF12C1-996A-4A41-BB30-0A5180E90262}" srcOrd="4" destOrd="0" presId="urn:microsoft.com/office/officeart/2005/8/layout/vList2"/>
    <dgm:cxn modelId="{CEF0E156-6A35-46B3-8F7A-111410B5FB45}" type="presParOf" srcId="{2255F177-8087-4352-B746-C71B9DED2D2C}" destId="{6C6B0E0C-523A-4C3E-8D59-2215F1688610}" srcOrd="5" destOrd="0" presId="urn:microsoft.com/office/officeart/2005/8/layout/vList2"/>
    <dgm:cxn modelId="{175E858F-B2DD-49FC-BA95-72083E03DA8B}" type="presParOf" srcId="{2255F177-8087-4352-B746-C71B9DED2D2C}" destId="{25D9736A-2202-4B7F-A5B5-C0EA2DEE5A6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0CD93A-2C00-41AC-85F0-E8B01E7076F1}"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IN"/>
        </a:p>
      </dgm:t>
    </dgm:pt>
    <dgm:pt modelId="{3BF7DF3B-1B4F-4716-A83C-0337D7A6BE30}">
      <dgm:prSet/>
      <dgm:spPr/>
      <dgm:t>
        <a:bodyPr/>
        <a:lstStyle/>
        <a:p>
          <a:pPr rtl="0"/>
          <a:r>
            <a:rPr lang="en-US" b="0" i="0" baseline="0" dirty="0" smtClean="0"/>
            <a:t>In the second step we will use the true functionality of the face recognition library. First we will find the faces in our images . This is done using HOG (Histogram of Oriented Gradients) at the backend. Once we have the face they are warped to remove unwanted rotations. Then the image is feed to a </a:t>
          </a:r>
          <a:r>
            <a:rPr lang="en-US" b="0" i="0" baseline="0" dirty="0" err="1" smtClean="0"/>
            <a:t>pretrained</a:t>
          </a:r>
          <a:r>
            <a:rPr lang="en-US" b="0" i="0" baseline="0" dirty="0" smtClean="0"/>
            <a:t> neural network that out puts 128 measurements that are unique to that particular face. The parts that the model measures is not known as this is what the model learns by itself when it was trained. Lucky for us all this is done is just 2 lines of code. Once we have the face locations and the encodings we can draw rectangles around our faces.</a:t>
          </a:r>
          <a:endParaRPr lang="en-IN" dirty="0"/>
        </a:p>
      </dgm:t>
    </dgm:pt>
    <dgm:pt modelId="{65A73A72-7246-4083-AFB5-6336AEA280EF}" type="parTrans" cxnId="{976691DB-426F-46C4-9F5F-D9320039AAB6}">
      <dgm:prSet/>
      <dgm:spPr/>
      <dgm:t>
        <a:bodyPr/>
        <a:lstStyle/>
        <a:p>
          <a:endParaRPr lang="en-IN"/>
        </a:p>
      </dgm:t>
    </dgm:pt>
    <dgm:pt modelId="{4C2ABF19-D4EC-4568-9EA8-DE8D4C318628}" type="sibTrans" cxnId="{976691DB-426F-46C4-9F5F-D9320039AAB6}">
      <dgm:prSet/>
      <dgm:spPr/>
      <dgm:t>
        <a:bodyPr/>
        <a:lstStyle/>
        <a:p>
          <a:endParaRPr lang="en-IN"/>
        </a:p>
      </dgm:t>
    </dgm:pt>
    <dgm:pt modelId="{D33A0E84-E3F5-4B50-A5DC-23DE1B9E0285}">
      <dgm:prSet/>
      <dgm:spPr/>
      <dgm:t>
        <a:bodyPr/>
        <a:lstStyle/>
        <a:p>
          <a:pPr rtl="0"/>
          <a:r>
            <a:rPr lang="en-US" b="0" i="0" baseline="0" smtClean="0"/>
            <a:t>faceLoc = face_recognition.face_locations(imgElon)[0] encodeElon = face_recognition.face_encodings(imgElon)[0] cv2.rectangle(imgElon,(faceLoc[3],faceLoc[0]),(faceLoc[1],faceLoc[2]),(255,0,255),2) # top, right, bottom, left faceLocTest = face_recognition.face_locations(imgTest)[0] encodeTest = face_recognition.face_encodings(imgTest)[0] cv2.rectangle(imgTest,(faceLocTest[3],faceLocTest[0]),(faceLocTest[1],faceLocTest[2]),(255,0,255),2) </a:t>
          </a:r>
          <a:endParaRPr lang="en-IN"/>
        </a:p>
      </dgm:t>
    </dgm:pt>
    <dgm:pt modelId="{471EF954-7EAE-464F-AD2C-49BBC7A1DB41}" type="parTrans" cxnId="{4A494DF2-886A-4737-A196-315AB50F698E}">
      <dgm:prSet/>
      <dgm:spPr/>
      <dgm:t>
        <a:bodyPr/>
        <a:lstStyle/>
        <a:p>
          <a:endParaRPr lang="en-IN"/>
        </a:p>
      </dgm:t>
    </dgm:pt>
    <dgm:pt modelId="{3C0D8276-C5DD-4BEB-8854-8ED6AB2D9EB2}" type="sibTrans" cxnId="{4A494DF2-886A-4737-A196-315AB50F698E}">
      <dgm:prSet/>
      <dgm:spPr/>
      <dgm:t>
        <a:bodyPr/>
        <a:lstStyle/>
        <a:p>
          <a:endParaRPr lang="en-IN"/>
        </a:p>
      </dgm:t>
    </dgm:pt>
    <dgm:pt modelId="{FF12AB83-4AEB-489F-897D-817011880785}" type="pres">
      <dgm:prSet presAssocID="{DF0CD93A-2C00-41AC-85F0-E8B01E7076F1}" presName="linear" presStyleCnt="0">
        <dgm:presLayoutVars>
          <dgm:animLvl val="lvl"/>
          <dgm:resizeHandles val="exact"/>
        </dgm:presLayoutVars>
      </dgm:prSet>
      <dgm:spPr/>
    </dgm:pt>
    <dgm:pt modelId="{1400DDC3-1750-44E5-AF71-BA024201D97D}" type="pres">
      <dgm:prSet presAssocID="{3BF7DF3B-1B4F-4716-A83C-0337D7A6BE30}" presName="parentText" presStyleLbl="node1" presStyleIdx="0" presStyleCnt="2">
        <dgm:presLayoutVars>
          <dgm:chMax val="0"/>
          <dgm:bulletEnabled val="1"/>
        </dgm:presLayoutVars>
      </dgm:prSet>
      <dgm:spPr/>
    </dgm:pt>
    <dgm:pt modelId="{6AB49C2F-CAD0-4CC2-977A-D749F5B9E1C5}" type="pres">
      <dgm:prSet presAssocID="{4C2ABF19-D4EC-4568-9EA8-DE8D4C318628}" presName="spacer" presStyleCnt="0"/>
      <dgm:spPr/>
    </dgm:pt>
    <dgm:pt modelId="{6FC450D0-0800-4E1F-B7BB-F4E1353243D6}" type="pres">
      <dgm:prSet presAssocID="{D33A0E84-E3F5-4B50-A5DC-23DE1B9E0285}" presName="parentText" presStyleLbl="node1" presStyleIdx="1" presStyleCnt="2">
        <dgm:presLayoutVars>
          <dgm:chMax val="0"/>
          <dgm:bulletEnabled val="1"/>
        </dgm:presLayoutVars>
      </dgm:prSet>
      <dgm:spPr/>
    </dgm:pt>
  </dgm:ptLst>
  <dgm:cxnLst>
    <dgm:cxn modelId="{4A494DF2-886A-4737-A196-315AB50F698E}" srcId="{DF0CD93A-2C00-41AC-85F0-E8B01E7076F1}" destId="{D33A0E84-E3F5-4B50-A5DC-23DE1B9E0285}" srcOrd="1" destOrd="0" parTransId="{471EF954-7EAE-464F-AD2C-49BBC7A1DB41}" sibTransId="{3C0D8276-C5DD-4BEB-8854-8ED6AB2D9EB2}"/>
    <dgm:cxn modelId="{AE653C0F-2F97-4CF5-87BC-3FA1937BEA68}" type="presOf" srcId="{D33A0E84-E3F5-4B50-A5DC-23DE1B9E0285}" destId="{6FC450D0-0800-4E1F-B7BB-F4E1353243D6}" srcOrd="0" destOrd="0" presId="urn:microsoft.com/office/officeart/2005/8/layout/vList2"/>
    <dgm:cxn modelId="{57D1767F-2E2B-4988-841D-9162BA19A8C9}" type="presOf" srcId="{3BF7DF3B-1B4F-4716-A83C-0337D7A6BE30}" destId="{1400DDC3-1750-44E5-AF71-BA024201D97D}" srcOrd="0" destOrd="0" presId="urn:microsoft.com/office/officeart/2005/8/layout/vList2"/>
    <dgm:cxn modelId="{976691DB-426F-46C4-9F5F-D9320039AAB6}" srcId="{DF0CD93A-2C00-41AC-85F0-E8B01E7076F1}" destId="{3BF7DF3B-1B4F-4716-A83C-0337D7A6BE30}" srcOrd="0" destOrd="0" parTransId="{65A73A72-7246-4083-AFB5-6336AEA280EF}" sibTransId="{4C2ABF19-D4EC-4568-9EA8-DE8D4C318628}"/>
    <dgm:cxn modelId="{8A854BA3-6089-4B87-B860-4FF1DC0A1E7D}" type="presOf" srcId="{DF0CD93A-2C00-41AC-85F0-E8B01E7076F1}" destId="{FF12AB83-4AEB-489F-897D-817011880785}" srcOrd="0" destOrd="0" presId="urn:microsoft.com/office/officeart/2005/8/layout/vList2"/>
    <dgm:cxn modelId="{EEA69350-0970-4E94-9101-3F3122D45630}" type="presParOf" srcId="{FF12AB83-4AEB-489F-897D-817011880785}" destId="{1400DDC3-1750-44E5-AF71-BA024201D97D}" srcOrd="0" destOrd="0" presId="urn:microsoft.com/office/officeart/2005/8/layout/vList2"/>
    <dgm:cxn modelId="{B806BD50-15EF-4657-8C91-57C88B958FA0}" type="presParOf" srcId="{FF12AB83-4AEB-489F-897D-817011880785}" destId="{6AB49C2F-CAD0-4CC2-977A-D749F5B9E1C5}" srcOrd="1" destOrd="0" presId="urn:microsoft.com/office/officeart/2005/8/layout/vList2"/>
    <dgm:cxn modelId="{948F360A-1FF1-4F76-B27A-C65A2B7F7682}" type="presParOf" srcId="{FF12AB83-4AEB-489F-897D-817011880785}" destId="{6FC450D0-0800-4E1F-B7BB-F4E1353243D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0C4AB2-EF13-4E72-A988-77698E875CF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B4BCB893-B948-4BE8-91FA-B99E38741B2C}">
      <dgm:prSet/>
      <dgm:spPr/>
      <dgm:t>
        <a:bodyPr/>
        <a:lstStyle/>
        <a:p>
          <a:pPr rtl="0"/>
          <a:r>
            <a:rPr lang="en-US" b="0" i="0" baseline="0" smtClean="0"/>
            <a:t>Once we have the encodings for both faces, then we can compare these 128 measurements of these two faces to find similarities. To compare the package uses one of the most common machine Learning methods linear SVM classifier. We can use the compare_faces function to find if the faces match. This function returns True or False. Similarly we can use the face_distance function to find how likely is the faces match in terms of numbers. This is helpul particularly when there are multiple faces to detect from.</a:t>
          </a:r>
          <a:endParaRPr lang="en-IN"/>
        </a:p>
      </dgm:t>
    </dgm:pt>
    <dgm:pt modelId="{5B9A3F06-60E4-4F9D-AAA0-7216EF112F75}" type="parTrans" cxnId="{0F2971E7-82A9-4B7B-8BE9-E67A8F4CFEDD}">
      <dgm:prSet/>
      <dgm:spPr/>
      <dgm:t>
        <a:bodyPr/>
        <a:lstStyle/>
        <a:p>
          <a:endParaRPr lang="en-IN"/>
        </a:p>
      </dgm:t>
    </dgm:pt>
    <dgm:pt modelId="{EAD755A8-F345-4B39-840F-05AE9F18D6A2}" type="sibTrans" cxnId="{0F2971E7-82A9-4B7B-8BE9-E67A8F4CFEDD}">
      <dgm:prSet/>
      <dgm:spPr/>
      <dgm:t>
        <a:bodyPr/>
        <a:lstStyle/>
        <a:p>
          <a:endParaRPr lang="en-IN"/>
        </a:p>
      </dgm:t>
    </dgm:pt>
    <dgm:pt modelId="{C00239B7-0E06-41F7-BC53-4B403BC1E82E}">
      <dgm:prSet/>
      <dgm:spPr/>
      <dgm:t>
        <a:bodyPr/>
        <a:lstStyle/>
        <a:p>
          <a:pPr rtl="0"/>
          <a:r>
            <a:rPr lang="en-US" b="0" i="0" baseline="0" smtClean="0"/>
            <a:t>results = face_recognition.compare_faces([encodeElon], encodeTest) faceDis = face_recognition.face_distance([encodeElon], encodeTest) cv2.putText(imgTest,f'{results} {round(faceDis[0],2)} ',(50,50),cv2.FONT_HERSHEY_COMPLEX,1,(255,0,255),3)</a:t>
          </a:r>
          <a:endParaRPr lang="en-IN"/>
        </a:p>
      </dgm:t>
    </dgm:pt>
    <dgm:pt modelId="{6920C450-51E9-4F66-ABDB-132F3473CFBA}" type="parTrans" cxnId="{CFCBD8C1-0D56-41AC-BF34-B86CC0CC768D}">
      <dgm:prSet/>
      <dgm:spPr/>
      <dgm:t>
        <a:bodyPr/>
        <a:lstStyle/>
        <a:p>
          <a:endParaRPr lang="en-IN"/>
        </a:p>
      </dgm:t>
    </dgm:pt>
    <dgm:pt modelId="{F5389291-7B7C-4B01-AFB0-01582486C4F9}" type="sibTrans" cxnId="{CFCBD8C1-0D56-41AC-BF34-B86CC0CC768D}">
      <dgm:prSet/>
      <dgm:spPr/>
      <dgm:t>
        <a:bodyPr/>
        <a:lstStyle/>
        <a:p>
          <a:endParaRPr lang="en-IN"/>
        </a:p>
      </dgm:t>
    </dgm:pt>
    <dgm:pt modelId="{27F23C83-E6D4-4666-B5CE-8770F0C40D0E}">
      <dgm:prSet/>
      <dgm:spPr/>
      <dgm:t>
        <a:bodyPr/>
        <a:lstStyle/>
        <a:p>
          <a:pPr rtl="0"/>
          <a:r>
            <a:rPr lang="en-US" b="0" i="0" baseline="0" smtClean="0"/>
            <a:t>If we run this with the test image we get the value True, indicating that the face found is of Elon Musk. The is distance between the faces is 0.44. The lower the distance the better the match.</a:t>
          </a:r>
          <a:endParaRPr lang="en-IN"/>
        </a:p>
      </dgm:t>
    </dgm:pt>
    <dgm:pt modelId="{1A97B9F6-D1F4-4631-9769-C24D5C1C0097}" type="parTrans" cxnId="{E0D84802-8A68-4EE2-98CE-3AD4CAC2ABD1}">
      <dgm:prSet/>
      <dgm:spPr/>
      <dgm:t>
        <a:bodyPr/>
        <a:lstStyle/>
        <a:p>
          <a:endParaRPr lang="en-IN"/>
        </a:p>
      </dgm:t>
    </dgm:pt>
    <dgm:pt modelId="{CE73BDB2-E03C-4907-B73C-7B1A651392D8}" type="sibTrans" cxnId="{E0D84802-8A68-4EE2-98CE-3AD4CAC2ABD1}">
      <dgm:prSet/>
      <dgm:spPr/>
      <dgm:t>
        <a:bodyPr/>
        <a:lstStyle/>
        <a:p>
          <a:endParaRPr lang="en-IN"/>
        </a:p>
      </dgm:t>
    </dgm:pt>
    <dgm:pt modelId="{88B18923-EAE2-46C1-950C-A365D9289546}" type="pres">
      <dgm:prSet presAssocID="{1D0C4AB2-EF13-4E72-A988-77698E875CFD}" presName="Name0" presStyleCnt="0">
        <dgm:presLayoutVars>
          <dgm:chMax val="7"/>
          <dgm:dir/>
          <dgm:animLvl val="lvl"/>
          <dgm:resizeHandles val="exact"/>
        </dgm:presLayoutVars>
      </dgm:prSet>
      <dgm:spPr/>
    </dgm:pt>
    <dgm:pt modelId="{ACD82FE0-4CBA-441A-A944-13ABBAC02C1A}" type="pres">
      <dgm:prSet presAssocID="{B4BCB893-B948-4BE8-91FA-B99E38741B2C}" presName="circle1" presStyleLbl="node1" presStyleIdx="0" presStyleCnt="3"/>
      <dgm:spPr/>
    </dgm:pt>
    <dgm:pt modelId="{01C74842-6D5D-4856-AD74-DC49EBE7FB7C}" type="pres">
      <dgm:prSet presAssocID="{B4BCB893-B948-4BE8-91FA-B99E38741B2C}" presName="space" presStyleCnt="0"/>
      <dgm:spPr/>
    </dgm:pt>
    <dgm:pt modelId="{3705C3C4-629E-42BF-AD0C-F407ADB871D2}" type="pres">
      <dgm:prSet presAssocID="{B4BCB893-B948-4BE8-91FA-B99E38741B2C}" presName="rect1" presStyleLbl="alignAcc1" presStyleIdx="0" presStyleCnt="3"/>
      <dgm:spPr/>
    </dgm:pt>
    <dgm:pt modelId="{DB98675E-F7E7-4363-BFF0-8E9ED758E421}" type="pres">
      <dgm:prSet presAssocID="{C00239B7-0E06-41F7-BC53-4B403BC1E82E}" presName="vertSpace2" presStyleLbl="node1" presStyleIdx="0" presStyleCnt="3"/>
      <dgm:spPr/>
    </dgm:pt>
    <dgm:pt modelId="{9AA9B1CE-BA10-4AFA-A804-E042C4BB8DD9}" type="pres">
      <dgm:prSet presAssocID="{C00239B7-0E06-41F7-BC53-4B403BC1E82E}" presName="circle2" presStyleLbl="node1" presStyleIdx="1" presStyleCnt="3"/>
      <dgm:spPr/>
    </dgm:pt>
    <dgm:pt modelId="{D94A9011-359D-414E-B3DD-8975BAC81217}" type="pres">
      <dgm:prSet presAssocID="{C00239B7-0E06-41F7-BC53-4B403BC1E82E}" presName="rect2" presStyleLbl="alignAcc1" presStyleIdx="1" presStyleCnt="3"/>
      <dgm:spPr/>
    </dgm:pt>
    <dgm:pt modelId="{53A22303-ACA3-4BDC-AC4A-09E4E4681623}" type="pres">
      <dgm:prSet presAssocID="{27F23C83-E6D4-4666-B5CE-8770F0C40D0E}" presName="vertSpace3" presStyleLbl="node1" presStyleIdx="1" presStyleCnt="3"/>
      <dgm:spPr/>
    </dgm:pt>
    <dgm:pt modelId="{CFE71AE9-C8FF-4921-AAC6-42A49642885A}" type="pres">
      <dgm:prSet presAssocID="{27F23C83-E6D4-4666-B5CE-8770F0C40D0E}" presName="circle3" presStyleLbl="node1" presStyleIdx="2" presStyleCnt="3"/>
      <dgm:spPr/>
    </dgm:pt>
    <dgm:pt modelId="{3D814E29-EF60-47C3-8A72-741AB3CD2CEE}" type="pres">
      <dgm:prSet presAssocID="{27F23C83-E6D4-4666-B5CE-8770F0C40D0E}" presName="rect3" presStyleLbl="alignAcc1" presStyleIdx="2" presStyleCnt="3"/>
      <dgm:spPr/>
    </dgm:pt>
    <dgm:pt modelId="{E1FEAE8F-46EC-4108-B847-CA39626124CE}" type="pres">
      <dgm:prSet presAssocID="{B4BCB893-B948-4BE8-91FA-B99E38741B2C}" presName="rect1ParTxNoCh" presStyleLbl="alignAcc1" presStyleIdx="2" presStyleCnt="3">
        <dgm:presLayoutVars>
          <dgm:chMax val="1"/>
          <dgm:bulletEnabled val="1"/>
        </dgm:presLayoutVars>
      </dgm:prSet>
      <dgm:spPr/>
    </dgm:pt>
    <dgm:pt modelId="{6E9ED006-0510-4D8C-A4C5-1A747265DFBF}" type="pres">
      <dgm:prSet presAssocID="{C00239B7-0E06-41F7-BC53-4B403BC1E82E}" presName="rect2ParTxNoCh" presStyleLbl="alignAcc1" presStyleIdx="2" presStyleCnt="3">
        <dgm:presLayoutVars>
          <dgm:chMax val="1"/>
          <dgm:bulletEnabled val="1"/>
        </dgm:presLayoutVars>
      </dgm:prSet>
      <dgm:spPr/>
    </dgm:pt>
    <dgm:pt modelId="{31EFB927-1464-42DF-B90E-899B41E173E3}" type="pres">
      <dgm:prSet presAssocID="{27F23C83-E6D4-4666-B5CE-8770F0C40D0E}" presName="rect3ParTxNoCh" presStyleLbl="alignAcc1" presStyleIdx="2" presStyleCnt="3">
        <dgm:presLayoutVars>
          <dgm:chMax val="1"/>
          <dgm:bulletEnabled val="1"/>
        </dgm:presLayoutVars>
      </dgm:prSet>
      <dgm:spPr/>
    </dgm:pt>
  </dgm:ptLst>
  <dgm:cxnLst>
    <dgm:cxn modelId="{E0D84802-8A68-4EE2-98CE-3AD4CAC2ABD1}" srcId="{1D0C4AB2-EF13-4E72-A988-77698E875CFD}" destId="{27F23C83-E6D4-4666-B5CE-8770F0C40D0E}" srcOrd="2" destOrd="0" parTransId="{1A97B9F6-D1F4-4631-9769-C24D5C1C0097}" sibTransId="{CE73BDB2-E03C-4907-B73C-7B1A651392D8}"/>
    <dgm:cxn modelId="{0F2971E7-82A9-4B7B-8BE9-E67A8F4CFEDD}" srcId="{1D0C4AB2-EF13-4E72-A988-77698E875CFD}" destId="{B4BCB893-B948-4BE8-91FA-B99E38741B2C}" srcOrd="0" destOrd="0" parTransId="{5B9A3F06-60E4-4F9D-AAA0-7216EF112F75}" sibTransId="{EAD755A8-F345-4B39-840F-05AE9F18D6A2}"/>
    <dgm:cxn modelId="{F3F62F9D-8419-4222-9931-8BD3DC4DD4C2}" type="presOf" srcId="{C00239B7-0E06-41F7-BC53-4B403BC1E82E}" destId="{D94A9011-359D-414E-B3DD-8975BAC81217}" srcOrd="0" destOrd="0" presId="urn:microsoft.com/office/officeart/2005/8/layout/target3"/>
    <dgm:cxn modelId="{7D7FB532-A134-448C-843D-819CE65F2F1C}" type="presOf" srcId="{B4BCB893-B948-4BE8-91FA-B99E38741B2C}" destId="{3705C3C4-629E-42BF-AD0C-F407ADB871D2}" srcOrd="0" destOrd="0" presId="urn:microsoft.com/office/officeart/2005/8/layout/target3"/>
    <dgm:cxn modelId="{2A2C0BC3-BDCE-47A7-8786-9C92CBA3E526}" type="presOf" srcId="{27F23C83-E6D4-4666-B5CE-8770F0C40D0E}" destId="{31EFB927-1464-42DF-B90E-899B41E173E3}" srcOrd="1" destOrd="0" presId="urn:microsoft.com/office/officeart/2005/8/layout/target3"/>
    <dgm:cxn modelId="{C5C7B501-7FCC-4BD6-A4B8-07C36FB4887B}" type="presOf" srcId="{1D0C4AB2-EF13-4E72-A988-77698E875CFD}" destId="{88B18923-EAE2-46C1-950C-A365D9289546}" srcOrd="0" destOrd="0" presId="urn:microsoft.com/office/officeart/2005/8/layout/target3"/>
    <dgm:cxn modelId="{8C296DA6-8C8D-4779-A4A5-34AFFCEA9CC0}" type="presOf" srcId="{B4BCB893-B948-4BE8-91FA-B99E38741B2C}" destId="{E1FEAE8F-46EC-4108-B847-CA39626124CE}" srcOrd="1" destOrd="0" presId="urn:microsoft.com/office/officeart/2005/8/layout/target3"/>
    <dgm:cxn modelId="{CF8A72F3-6EAD-4000-AD3F-EC416AB7BAAF}" type="presOf" srcId="{27F23C83-E6D4-4666-B5CE-8770F0C40D0E}" destId="{3D814E29-EF60-47C3-8A72-741AB3CD2CEE}" srcOrd="0" destOrd="0" presId="urn:microsoft.com/office/officeart/2005/8/layout/target3"/>
    <dgm:cxn modelId="{CFCBD8C1-0D56-41AC-BF34-B86CC0CC768D}" srcId="{1D0C4AB2-EF13-4E72-A988-77698E875CFD}" destId="{C00239B7-0E06-41F7-BC53-4B403BC1E82E}" srcOrd="1" destOrd="0" parTransId="{6920C450-51E9-4F66-ABDB-132F3473CFBA}" sibTransId="{F5389291-7B7C-4B01-AFB0-01582486C4F9}"/>
    <dgm:cxn modelId="{55991E22-44EC-48BB-8938-1ABE2FF7B8E2}" type="presOf" srcId="{C00239B7-0E06-41F7-BC53-4B403BC1E82E}" destId="{6E9ED006-0510-4D8C-A4C5-1A747265DFBF}" srcOrd="1" destOrd="0" presId="urn:microsoft.com/office/officeart/2005/8/layout/target3"/>
    <dgm:cxn modelId="{772BA822-6A49-4623-BD6F-0929B917A3D5}" type="presParOf" srcId="{88B18923-EAE2-46C1-950C-A365D9289546}" destId="{ACD82FE0-4CBA-441A-A944-13ABBAC02C1A}" srcOrd="0" destOrd="0" presId="urn:microsoft.com/office/officeart/2005/8/layout/target3"/>
    <dgm:cxn modelId="{9D5F4C8A-14E6-4D5A-8704-BE81A96E2718}" type="presParOf" srcId="{88B18923-EAE2-46C1-950C-A365D9289546}" destId="{01C74842-6D5D-4856-AD74-DC49EBE7FB7C}" srcOrd="1" destOrd="0" presId="urn:microsoft.com/office/officeart/2005/8/layout/target3"/>
    <dgm:cxn modelId="{E5CD4F84-49DA-44E5-96D9-69CA15FC3571}" type="presParOf" srcId="{88B18923-EAE2-46C1-950C-A365D9289546}" destId="{3705C3C4-629E-42BF-AD0C-F407ADB871D2}" srcOrd="2" destOrd="0" presId="urn:microsoft.com/office/officeart/2005/8/layout/target3"/>
    <dgm:cxn modelId="{F901AF00-DDBC-4FC4-A125-58DBBC823740}" type="presParOf" srcId="{88B18923-EAE2-46C1-950C-A365D9289546}" destId="{DB98675E-F7E7-4363-BFF0-8E9ED758E421}" srcOrd="3" destOrd="0" presId="urn:microsoft.com/office/officeart/2005/8/layout/target3"/>
    <dgm:cxn modelId="{3286E2D8-0957-4301-A89E-0C30AF13ECAD}" type="presParOf" srcId="{88B18923-EAE2-46C1-950C-A365D9289546}" destId="{9AA9B1CE-BA10-4AFA-A804-E042C4BB8DD9}" srcOrd="4" destOrd="0" presId="urn:microsoft.com/office/officeart/2005/8/layout/target3"/>
    <dgm:cxn modelId="{12EB4446-1E1F-4D7B-8289-5A55FA484F04}" type="presParOf" srcId="{88B18923-EAE2-46C1-950C-A365D9289546}" destId="{D94A9011-359D-414E-B3DD-8975BAC81217}" srcOrd="5" destOrd="0" presId="urn:microsoft.com/office/officeart/2005/8/layout/target3"/>
    <dgm:cxn modelId="{C1A1929A-BD3B-4E00-AA39-2C7BA56CC3C1}" type="presParOf" srcId="{88B18923-EAE2-46C1-950C-A365D9289546}" destId="{53A22303-ACA3-4BDC-AC4A-09E4E4681623}" srcOrd="6" destOrd="0" presId="urn:microsoft.com/office/officeart/2005/8/layout/target3"/>
    <dgm:cxn modelId="{75BA7C53-3C85-4150-9054-28AB44019E0B}" type="presParOf" srcId="{88B18923-EAE2-46C1-950C-A365D9289546}" destId="{CFE71AE9-C8FF-4921-AAC6-42A49642885A}" srcOrd="7" destOrd="0" presId="urn:microsoft.com/office/officeart/2005/8/layout/target3"/>
    <dgm:cxn modelId="{B82CAC68-9896-4456-8901-D50556880C90}" type="presParOf" srcId="{88B18923-EAE2-46C1-950C-A365D9289546}" destId="{3D814E29-EF60-47C3-8A72-741AB3CD2CEE}" srcOrd="8" destOrd="0" presId="urn:microsoft.com/office/officeart/2005/8/layout/target3"/>
    <dgm:cxn modelId="{62F69A96-12E3-470C-980C-955EA25C358A}" type="presParOf" srcId="{88B18923-EAE2-46C1-950C-A365D9289546}" destId="{E1FEAE8F-46EC-4108-B847-CA39626124CE}" srcOrd="9" destOrd="0" presId="urn:microsoft.com/office/officeart/2005/8/layout/target3"/>
    <dgm:cxn modelId="{4243DAF3-5BA3-4D11-B37B-3269451E364A}" type="presParOf" srcId="{88B18923-EAE2-46C1-950C-A365D9289546}" destId="{6E9ED006-0510-4D8C-A4C5-1A747265DFBF}" srcOrd="10" destOrd="0" presId="urn:microsoft.com/office/officeart/2005/8/layout/target3"/>
    <dgm:cxn modelId="{D5890794-33FD-43B5-8DF8-915524048DE7}" type="presParOf" srcId="{88B18923-EAE2-46C1-950C-A365D9289546}" destId="{31EFB927-1464-42DF-B90E-899B41E173E3}"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F64628-B9B4-4D11-8502-54B713D0FE08}" type="doc">
      <dgm:prSet loTypeId="urn:microsoft.com/office/officeart/2005/8/layout/vList3" loCatId="list" qsTypeId="urn:microsoft.com/office/officeart/2005/8/quickstyle/simple3" qsCatId="simple" csTypeId="urn:microsoft.com/office/officeart/2005/8/colors/accent5_2" csCatId="accent5"/>
      <dgm:spPr/>
      <dgm:t>
        <a:bodyPr/>
        <a:lstStyle/>
        <a:p>
          <a:endParaRPr lang="en-IN"/>
        </a:p>
      </dgm:t>
    </dgm:pt>
    <dgm:pt modelId="{61FC54D3-CEA8-40CE-9ADF-6F1F20F5B0B2}">
      <dgm:prSet/>
      <dgm:spPr/>
      <dgm:t>
        <a:bodyPr/>
        <a:lstStyle/>
        <a:p>
          <a:pPr rtl="0"/>
          <a:r>
            <a:rPr lang="en-US" b="0" i="0" baseline="0" dirty="0" smtClean="0"/>
            <a:t>As we have imported before we can use the same </a:t>
          </a:r>
          <a:r>
            <a:rPr lang="en-US" b="0" i="0" baseline="0" dirty="0" err="1" smtClean="0"/>
            <a:t>face_recognition.load_image_file</a:t>
          </a:r>
          <a:r>
            <a:rPr lang="en-US" b="0" i="0" baseline="0" dirty="0" smtClean="0"/>
            <a:t>() function to import our images. But when we have multiple images, importing them individually can become messy. Therefore we will write a script to import all images in a given folder at once. For this we will need the </a:t>
          </a:r>
          <a:r>
            <a:rPr lang="en-US" b="0" i="0" baseline="0" dirty="0" err="1" smtClean="0"/>
            <a:t>os</a:t>
          </a:r>
          <a:r>
            <a:rPr lang="en-US" b="0" i="0" baseline="0" dirty="0" smtClean="0"/>
            <a:t> library so we will import that first. We will store all the images in one list and their names in another.</a:t>
          </a:r>
          <a:endParaRPr lang="en-IN" dirty="0"/>
        </a:p>
      </dgm:t>
    </dgm:pt>
    <dgm:pt modelId="{807E1B5C-EA06-40EE-BA5C-6F63573620EF}" type="parTrans" cxnId="{79B249BA-05E7-4353-BE1E-0B0F6CEA4124}">
      <dgm:prSet/>
      <dgm:spPr/>
      <dgm:t>
        <a:bodyPr/>
        <a:lstStyle/>
        <a:p>
          <a:endParaRPr lang="en-IN"/>
        </a:p>
      </dgm:t>
    </dgm:pt>
    <dgm:pt modelId="{EA5F3256-7F7D-4962-AC4D-8442D4F9554E}" type="sibTrans" cxnId="{79B249BA-05E7-4353-BE1E-0B0F6CEA4124}">
      <dgm:prSet/>
      <dgm:spPr/>
      <dgm:t>
        <a:bodyPr/>
        <a:lstStyle/>
        <a:p>
          <a:endParaRPr lang="en-IN"/>
        </a:p>
      </dgm:t>
    </dgm:pt>
    <dgm:pt modelId="{8095E13B-F924-4AC2-99C2-C92906951E69}">
      <dgm:prSet/>
      <dgm:spPr/>
      <dgm:t>
        <a:bodyPr/>
        <a:lstStyle/>
        <a:p>
          <a:pPr rtl="0"/>
          <a:r>
            <a:rPr lang="en-US" b="0" i="0" baseline="0" smtClean="0"/>
            <a:t>import face_recognition import cv2 import numpy as np import ospath = 'ImagesAttendance' images = [] # LIST CONTAINING ALL THE IMAGES className = [] # LIST CONTAINING ALL THE CORRESPONDING CLASS Names myList = os.listdir(path) print("Total Classes Detected:",len(myList)) for x,cl in enumerate(myList): curImg = cv2.imread(f'{path}/{cl}') images.append(curImg) className.append(os.path.splitext(cl)[0])</a:t>
          </a:r>
          <a:br>
            <a:rPr lang="en-US" b="0" i="0" baseline="0" smtClean="0"/>
          </a:br>
          <a:endParaRPr lang="en-IN"/>
        </a:p>
      </dgm:t>
    </dgm:pt>
    <dgm:pt modelId="{94F736EA-2D9A-47AA-AA56-AF44674793C8}" type="parTrans" cxnId="{05893F08-7483-47E5-B6E6-4E873F4CBE6C}">
      <dgm:prSet/>
      <dgm:spPr/>
      <dgm:t>
        <a:bodyPr/>
        <a:lstStyle/>
        <a:p>
          <a:endParaRPr lang="en-IN"/>
        </a:p>
      </dgm:t>
    </dgm:pt>
    <dgm:pt modelId="{BD398523-6C57-441B-BA4D-D59BA1CAD0B8}" type="sibTrans" cxnId="{05893F08-7483-47E5-B6E6-4E873F4CBE6C}">
      <dgm:prSet/>
      <dgm:spPr/>
      <dgm:t>
        <a:bodyPr/>
        <a:lstStyle/>
        <a:p>
          <a:endParaRPr lang="en-IN"/>
        </a:p>
      </dgm:t>
    </dgm:pt>
    <dgm:pt modelId="{8479B99A-9FB8-44BA-A3B5-8B88DEF6CE67}" type="pres">
      <dgm:prSet presAssocID="{51F64628-B9B4-4D11-8502-54B713D0FE08}" presName="linearFlow" presStyleCnt="0">
        <dgm:presLayoutVars>
          <dgm:dir/>
          <dgm:resizeHandles val="exact"/>
        </dgm:presLayoutVars>
      </dgm:prSet>
      <dgm:spPr/>
    </dgm:pt>
    <dgm:pt modelId="{BD6CC04D-B6E1-4BD3-A5B2-853BA6BA6043}" type="pres">
      <dgm:prSet presAssocID="{61FC54D3-CEA8-40CE-9ADF-6F1F20F5B0B2}" presName="composite" presStyleCnt="0"/>
      <dgm:spPr/>
    </dgm:pt>
    <dgm:pt modelId="{12F69697-9D5E-419E-861E-F0AA04F7FE95}" type="pres">
      <dgm:prSet presAssocID="{61FC54D3-CEA8-40CE-9ADF-6F1F20F5B0B2}" presName="imgShp" presStyleLbl="fgImgPlace1" presStyleIdx="0" presStyleCnt="2"/>
      <dgm:spPr/>
    </dgm:pt>
    <dgm:pt modelId="{B81D0E23-2978-4494-857C-B690BA54FC56}" type="pres">
      <dgm:prSet presAssocID="{61FC54D3-CEA8-40CE-9ADF-6F1F20F5B0B2}" presName="txShp" presStyleLbl="node1" presStyleIdx="0" presStyleCnt="2">
        <dgm:presLayoutVars>
          <dgm:bulletEnabled val="1"/>
        </dgm:presLayoutVars>
      </dgm:prSet>
      <dgm:spPr/>
    </dgm:pt>
    <dgm:pt modelId="{D64E3AC5-2730-4330-849A-D8E75DA6A997}" type="pres">
      <dgm:prSet presAssocID="{EA5F3256-7F7D-4962-AC4D-8442D4F9554E}" presName="spacing" presStyleCnt="0"/>
      <dgm:spPr/>
    </dgm:pt>
    <dgm:pt modelId="{AD363EF3-8541-4B19-863D-75BCCC8BA1F5}" type="pres">
      <dgm:prSet presAssocID="{8095E13B-F924-4AC2-99C2-C92906951E69}" presName="composite" presStyleCnt="0"/>
      <dgm:spPr/>
    </dgm:pt>
    <dgm:pt modelId="{61D3F23D-B92D-40AE-9B3E-FF7749C9C8AB}" type="pres">
      <dgm:prSet presAssocID="{8095E13B-F924-4AC2-99C2-C92906951E69}" presName="imgShp" presStyleLbl="fgImgPlace1" presStyleIdx="1" presStyleCnt="2"/>
      <dgm:spPr/>
    </dgm:pt>
    <dgm:pt modelId="{A209E458-99DA-415F-846D-53CBEEC2A296}" type="pres">
      <dgm:prSet presAssocID="{8095E13B-F924-4AC2-99C2-C92906951E69}" presName="txShp" presStyleLbl="node1" presStyleIdx="1" presStyleCnt="2">
        <dgm:presLayoutVars>
          <dgm:bulletEnabled val="1"/>
        </dgm:presLayoutVars>
      </dgm:prSet>
      <dgm:spPr/>
    </dgm:pt>
  </dgm:ptLst>
  <dgm:cxnLst>
    <dgm:cxn modelId="{858CA950-DCAE-4AA4-90EE-BE7FF5B4041A}" type="presOf" srcId="{8095E13B-F924-4AC2-99C2-C92906951E69}" destId="{A209E458-99DA-415F-846D-53CBEEC2A296}" srcOrd="0" destOrd="0" presId="urn:microsoft.com/office/officeart/2005/8/layout/vList3"/>
    <dgm:cxn modelId="{E58FDAA9-6D25-40C5-91E8-0D0478074F89}" type="presOf" srcId="{51F64628-B9B4-4D11-8502-54B713D0FE08}" destId="{8479B99A-9FB8-44BA-A3B5-8B88DEF6CE67}" srcOrd="0" destOrd="0" presId="urn:microsoft.com/office/officeart/2005/8/layout/vList3"/>
    <dgm:cxn modelId="{6DE15454-35A8-463B-AE49-38FBEF3685FE}" type="presOf" srcId="{61FC54D3-CEA8-40CE-9ADF-6F1F20F5B0B2}" destId="{B81D0E23-2978-4494-857C-B690BA54FC56}" srcOrd="0" destOrd="0" presId="urn:microsoft.com/office/officeart/2005/8/layout/vList3"/>
    <dgm:cxn modelId="{79B249BA-05E7-4353-BE1E-0B0F6CEA4124}" srcId="{51F64628-B9B4-4D11-8502-54B713D0FE08}" destId="{61FC54D3-CEA8-40CE-9ADF-6F1F20F5B0B2}" srcOrd="0" destOrd="0" parTransId="{807E1B5C-EA06-40EE-BA5C-6F63573620EF}" sibTransId="{EA5F3256-7F7D-4962-AC4D-8442D4F9554E}"/>
    <dgm:cxn modelId="{05893F08-7483-47E5-B6E6-4E873F4CBE6C}" srcId="{51F64628-B9B4-4D11-8502-54B713D0FE08}" destId="{8095E13B-F924-4AC2-99C2-C92906951E69}" srcOrd="1" destOrd="0" parTransId="{94F736EA-2D9A-47AA-AA56-AF44674793C8}" sibTransId="{BD398523-6C57-441B-BA4D-D59BA1CAD0B8}"/>
    <dgm:cxn modelId="{E08389FE-7390-428D-84B5-56A41A2C49CF}" type="presParOf" srcId="{8479B99A-9FB8-44BA-A3B5-8B88DEF6CE67}" destId="{BD6CC04D-B6E1-4BD3-A5B2-853BA6BA6043}" srcOrd="0" destOrd="0" presId="urn:microsoft.com/office/officeart/2005/8/layout/vList3"/>
    <dgm:cxn modelId="{B5433F53-E201-40CD-AA2A-F2A22330AFA6}" type="presParOf" srcId="{BD6CC04D-B6E1-4BD3-A5B2-853BA6BA6043}" destId="{12F69697-9D5E-419E-861E-F0AA04F7FE95}" srcOrd="0" destOrd="0" presId="urn:microsoft.com/office/officeart/2005/8/layout/vList3"/>
    <dgm:cxn modelId="{0BC0169A-D390-4700-BC23-D8AB1F0E0803}" type="presParOf" srcId="{BD6CC04D-B6E1-4BD3-A5B2-853BA6BA6043}" destId="{B81D0E23-2978-4494-857C-B690BA54FC56}" srcOrd="1" destOrd="0" presId="urn:microsoft.com/office/officeart/2005/8/layout/vList3"/>
    <dgm:cxn modelId="{7C28F5AE-C478-4B87-95EF-7747A2189A56}" type="presParOf" srcId="{8479B99A-9FB8-44BA-A3B5-8B88DEF6CE67}" destId="{D64E3AC5-2730-4330-849A-D8E75DA6A997}" srcOrd="1" destOrd="0" presId="urn:microsoft.com/office/officeart/2005/8/layout/vList3"/>
    <dgm:cxn modelId="{CAC85B63-6A7D-435A-9233-B510AB78F21D}" type="presParOf" srcId="{8479B99A-9FB8-44BA-A3B5-8B88DEF6CE67}" destId="{AD363EF3-8541-4B19-863D-75BCCC8BA1F5}" srcOrd="2" destOrd="0" presId="urn:microsoft.com/office/officeart/2005/8/layout/vList3"/>
    <dgm:cxn modelId="{1206C375-23F3-45A8-89E8-12D5260AD4C4}" type="presParOf" srcId="{AD363EF3-8541-4B19-863D-75BCCC8BA1F5}" destId="{61D3F23D-B92D-40AE-9B3E-FF7749C9C8AB}" srcOrd="0" destOrd="0" presId="urn:microsoft.com/office/officeart/2005/8/layout/vList3"/>
    <dgm:cxn modelId="{C7589DBD-6FB3-4689-99C8-4C3BEE9ED63A}" type="presParOf" srcId="{AD363EF3-8541-4B19-863D-75BCCC8BA1F5}" destId="{A209E458-99DA-415F-846D-53CBEEC2A29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4184B0-11BD-4834-ACFD-44FC40898F4F}"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87198E7F-E569-4C38-B8EE-C30E8374E2D3}">
      <dgm:prSet/>
      <dgm:spPr/>
      <dgm:t>
        <a:bodyPr/>
        <a:lstStyle/>
        <a:p>
          <a:pPr rtl="0"/>
          <a:r>
            <a:rPr lang="en-IN" dirty="0" smtClean="0"/>
            <a:t>Marking Attendance</a:t>
          </a:r>
          <a:br>
            <a:rPr lang="en-IN" dirty="0" smtClean="0"/>
          </a:br>
          <a:endParaRPr lang="en-IN" dirty="0"/>
        </a:p>
      </dgm:t>
    </dgm:pt>
    <dgm:pt modelId="{0BF7FD05-C288-4D6D-B820-AEB2B8767BC9}" type="parTrans" cxnId="{7BECDBF2-BB80-4E16-81B3-4E305FA3DA05}">
      <dgm:prSet/>
      <dgm:spPr/>
      <dgm:t>
        <a:bodyPr/>
        <a:lstStyle/>
        <a:p>
          <a:endParaRPr lang="en-IN"/>
        </a:p>
      </dgm:t>
    </dgm:pt>
    <dgm:pt modelId="{133720C8-CA37-4A38-8B72-348AEFADDDEC}" type="sibTrans" cxnId="{7BECDBF2-BB80-4E16-81B3-4E305FA3DA05}">
      <dgm:prSet/>
      <dgm:spPr/>
      <dgm:t>
        <a:bodyPr/>
        <a:lstStyle/>
        <a:p>
          <a:endParaRPr lang="en-IN"/>
        </a:p>
      </dgm:t>
    </dgm:pt>
    <dgm:pt modelId="{B469633B-BD02-4B41-AFCB-4695FD33B9A0}" type="pres">
      <dgm:prSet presAssocID="{B44184B0-11BD-4834-ACFD-44FC40898F4F}" presName="linearFlow" presStyleCnt="0">
        <dgm:presLayoutVars>
          <dgm:dir/>
          <dgm:resizeHandles val="exact"/>
        </dgm:presLayoutVars>
      </dgm:prSet>
      <dgm:spPr/>
    </dgm:pt>
    <dgm:pt modelId="{205B9B05-7F74-4008-A91E-552C5A2AF6DA}" type="pres">
      <dgm:prSet presAssocID="{87198E7F-E569-4C38-B8EE-C30E8374E2D3}" presName="composite" presStyleCnt="0"/>
      <dgm:spPr/>
    </dgm:pt>
    <dgm:pt modelId="{4541100C-E66F-4E0D-AC20-A47B78D3F424}" type="pres">
      <dgm:prSet presAssocID="{87198E7F-E569-4C38-B8EE-C30E8374E2D3}" presName="imgShp" presStyleLbl="fgImgPlace1" presStyleIdx="0" presStyleCnt="1"/>
      <dgm:spPr/>
    </dgm:pt>
    <dgm:pt modelId="{C29C83E2-FA1C-4318-A4F7-69F1381A6C3B}" type="pres">
      <dgm:prSet presAssocID="{87198E7F-E569-4C38-B8EE-C30E8374E2D3}" presName="txShp" presStyleLbl="node1" presStyleIdx="0" presStyleCnt="1">
        <dgm:presLayoutVars>
          <dgm:bulletEnabled val="1"/>
        </dgm:presLayoutVars>
      </dgm:prSet>
      <dgm:spPr/>
    </dgm:pt>
  </dgm:ptLst>
  <dgm:cxnLst>
    <dgm:cxn modelId="{B2B43A74-CF8E-4927-9E3B-EAC2F050E3BC}" type="presOf" srcId="{B44184B0-11BD-4834-ACFD-44FC40898F4F}" destId="{B469633B-BD02-4B41-AFCB-4695FD33B9A0}" srcOrd="0" destOrd="0" presId="urn:microsoft.com/office/officeart/2005/8/layout/vList3"/>
    <dgm:cxn modelId="{7BECDBF2-BB80-4E16-81B3-4E305FA3DA05}" srcId="{B44184B0-11BD-4834-ACFD-44FC40898F4F}" destId="{87198E7F-E569-4C38-B8EE-C30E8374E2D3}" srcOrd="0" destOrd="0" parTransId="{0BF7FD05-C288-4D6D-B820-AEB2B8767BC9}" sibTransId="{133720C8-CA37-4A38-8B72-348AEFADDDEC}"/>
    <dgm:cxn modelId="{4033A5DE-9304-4422-BF42-7E62C17295C7}" type="presOf" srcId="{87198E7F-E569-4C38-B8EE-C30E8374E2D3}" destId="{C29C83E2-FA1C-4318-A4F7-69F1381A6C3B}" srcOrd="0" destOrd="0" presId="urn:microsoft.com/office/officeart/2005/8/layout/vList3"/>
    <dgm:cxn modelId="{AED7236E-E712-4FD8-8705-0757E74F8C81}" type="presParOf" srcId="{B469633B-BD02-4B41-AFCB-4695FD33B9A0}" destId="{205B9B05-7F74-4008-A91E-552C5A2AF6DA}" srcOrd="0" destOrd="0" presId="urn:microsoft.com/office/officeart/2005/8/layout/vList3"/>
    <dgm:cxn modelId="{2671CE3A-C548-412A-976F-AF0C33234A4D}" type="presParOf" srcId="{205B9B05-7F74-4008-A91E-552C5A2AF6DA}" destId="{4541100C-E66F-4E0D-AC20-A47B78D3F424}" srcOrd="0" destOrd="0" presId="urn:microsoft.com/office/officeart/2005/8/layout/vList3"/>
    <dgm:cxn modelId="{7AC00B7A-F2FC-450B-A1C0-D4F65A46B1BF}" type="presParOf" srcId="{205B9B05-7F74-4008-A91E-552C5A2AF6DA}" destId="{C29C83E2-FA1C-4318-A4F7-69F1381A6C3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770A11-2875-4C60-A032-DC8D3E724BE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26C29E22-706D-4E54-921D-B59ABEE06FE9}">
      <dgm:prSet/>
      <dgm:spPr/>
      <dgm:t>
        <a:bodyPr/>
        <a:lstStyle/>
        <a:p>
          <a:pPr rtl="0"/>
          <a:r>
            <a:rPr lang="en-US" b="0" i="0" baseline="0" smtClean="0"/>
            <a:t>Lastly we are going to add the automated attendance code. We will start by writing a function that requires only one input which is the name of the user. First we open our Attendance file which is in csv format. Then we read all the lines and iterate through each line using a for loop. Next we can split using comma ‘,’. This will allow us to get the first element which is the name of the user. If the user in the camera already has an entry in the file then nothing will happen. On the other hand if the user is new then the name of the user along with the current time stamp will be stored. We can use the datetime class in the date time package to get the current time.</a:t>
          </a:r>
          <a:endParaRPr lang="en-IN"/>
        </a:p>
      </dgm:t>
    </dgm:pt>
    <dgm:pt modelId="{844B9740-DA90-40C0-B25F-4110DD31D508}" type="parTrans" cxnId="{FA728D97-9FC6-48FE-8662-673A8CE1C730}">
      <dgm:prSet/>
      <dgm:spPr/>
      <dgm:t>
        <a:bodyPr/>
        <a:lstStyle/>
        <a:p>
          <a:endParaRPr lang="en-IN"/>
        </a:p>
      </dgm:t>
    </dgm:pt>
    <dgm:pt modelId="{20DF6EA9-B186-4C25-9CD9-005CB0E9CAC3}" type="sibTrans" cxnId="{FA728D97-9FC6-48FE-8662-673A8CE1C730}">
      <dgm:prSet/>
      <dgm:spPr/>
      <dgm:t>
        <a:bodyPr/>
        <a:lstStyle/>
        <a:p>
          <a:endParaRPr lang="en-IN"/>
        </a:p>
      </dgm:t>
    </dgm:pt>
    <dgm:pt modelId="{6FAC1625-D334-4A1A-AA59-EBFD1771E199}">
      <dgm:prSet/>
      <dgm:spPr/>
      <dgm:t>
        <a:bodyPr/>
        <a:lstStyle/>
        <a:p>
          <a:pPr rtl="0"/>
          <a:r>
            <a:rPr lang="en-US" b="0" i="0" baseline="0" dirty="0" err="1" smtClean="0"/>
            <a:t>def</a:t>
          </a:r>
          <a:r>
            <a:rPr lang="en-US" b="0" i="0" baseline="0" dirty="0" smtClean="0"/>
            <a:t> </a:t>
          </a:r>
          <a:r>
            <a:rPr lang="en-US" b="0" i="0" baseline="0" dirty="0" err="1" smtClean="0"/>
            <a:t>markAttendance</a:t>
          </a:r>
          <a:r>
            <a:rPr lang="en-US" b="0" i="0" baseline="0" dirty="0" smtClean="0"/>
            <a:t>(name): with open('Attendance.</a:t>
          </a:r>
          <a:r>
            <a:rPr lang="en-US" b="0" i="0" baseline="0" dirty="0" err="1" smtClean="0"/>
            <a:t>csv</a:t>
          </a:r>
          <a:r>
            <a:rPr lang="en-US" b="0" i="0" baseline="0" dirty="0" smtClean="0"/>
            <a:t>','r+') as f: </a:t>
          </a:r>
          <a:r>
            <a:rPr lang="en-US" b="0" i="0" baseline="0" dirty="0" err="1" smtClean="0"/>
            <a:t>myDataList</a:t>
          </a:r>
          <a:r>
            <a:rPr lang="en-US" b="0" i="0" baseline="0" dirty="0" smtClean="0"/>
            <a:t> = </a:t>
          </a:r>
          <a:r>
            <a:rPr lang="en-US" b="0" i="0" baseline="0" dirty="0" err="1" smtClean="0"/>
            <a:t>f.readlines</a:t>
          </a:r>
          <a:r>
            <a:rPr lang="en-US" b="0" i="0" baseline="0" dirty="0" smtClean="0"/>
            <a:t>() </a:t>
          </a:r>
          <a:r>
            <a:rPr lang="en-US" b="0" i="0" baseline="0" dirty="0" err="1" smtClean="0"/>
            <a:t>nameList</a:t>
          </a:r>
          <a:r>
            <a:rPr lang="en-US" b="0" i="0" baseline="0" dirty="0" smtClean="0"/>
            <a:t> =[] for line in </a:t>
          </a:r>
          <a:r>
            <a:rPr lang="en-US" b="0" i="0" baseline="0" dirty="0" err="1" smtClean="0"/>
            <a:t>myDataList</a:t>
          </a:r>
          <a:r>
            <a:rPr lang="en-US" b="0" i="0" baseline="0" dirty="0" smtClean="0"/>
            <a:t>: entry = </a:t>
          </a:r>
          <a:r>
            <a:rPr lang="en-US" b="0" i="0" baseline="0" dirty="0" err="1" smtClean="0"/>
            <a:t>line.split</a:t>
          </a:r>
          <a:r>
            <a:rPr lang="en-US" b="0" i="0" baseline="0" dirty="0" smtClean="0"/>
            <a:t>(',') </a:t>
          </a:r>
          <a:r>
            <a:rPr lang="en-US" b="0" i="0" baseline="0" dirty="0" err="1" smtClean="0"/>
            <a:t>nameList.append</a:t>
          </a:r>
          <a:r>
            <a:rPr lang="en-US" b="0" i="0" baseline="0" dirty="0" smtClean="0"/>
            <a:t>(entry[0]) if name not in line: now = </a:t>
          </a:r>
          <a:r>
            <a:rPr lang="en-US" b="0" i="0" baseline="0" dirty="0" err="1" smtClean="0"/>
            <a:t>datetime.now</a:t>
          </a:r>
          <a:r>
            <a:rPr lang="en-US" b="0" i="0" baseline="0" dirty="0" smtClean="0"/>
            <a:t>() </a:t>
          </a:r>
          <a:r>
            <a:rPr lang="en-US" b="0" i="0" baseline="0" dirty="0" err="1" smtClean="0"/>
            <a:t>dt_string</a:t>
          </a:r>
          <a:r>
            <a:rPr lang="en-US" b="0" i="0" baseline="0" dirty="0" smtClean="0"/>
            <a:t> = </a:t>
          </a:r>
          <a:r>
            <a:rPr lang="en-US" b="0" i="0" baseline="0" dirty="0" err="1" smtClean="0"/>
            <a:t>now.strftime</a:t>
          </a:r>
          <a:r>
            <a:rPr lang="en-US" b="0" i="0" baseline="0" dirty="0" smtClean="0"/>
            <a:t>("%H:%M:%S") </a:t>
          </a:r>
          <a:r>
            <a:rPr lang="en-US" b="0" i="0" baseline="0" dirty="0" err="1" smtClean="0"/>
            <a:t>f.writelines</a:t>
          </a:r>
          <a:r>
            <a:rPr lang="en-US" b="0" i="0" baseline="0" dirty="0" smtClean="0"/>
            <a:t>(</a:t>
          </a:r>
          <a:r>
            <a:rPr lang="en-US" b="0" i="0" baseline="0" dirty="0" err="1" smtClean="0"/>
            <a:t>f'n</a:t>
          </a:r>
          <a:r>
            <a:rPr lang="en-US" b="0" i="0" baseline="0" dirty="0" smtClean="0"/>
            <a:t>{name},{</a:t>
          </a:r>
          <a:r>
            <a:rPr lang="en-US" b="0" i="0" baseline="0" dirty="0" err="1" smtClean="0"/>
            <a:t>dt_string</a:t>
          </a:r>
          <a:r>
            <a:rPr lang="en-US" b="0" i="0" baseline="0" dirty="0" smtClean="0"/>
            <a:t>}') </a:t>
          </a:r>
          <a:endParaRPr lang="en-IN" dirty="0"/>
        </a:p>
      </dgm:t>
    </dgm:pt>
    <dgm:pt modelId="{470A52C3-9E13-494C-A7FD-39EDEF9FCD77}" type="parTrans" cxnId="{87A22145-5F4C-4252-B683-2038C619B865}">
      <dgm:prSet/>
      <dgm:spPr/>
      <dgm:t>
        <a:bodyPr/>
        <a:lstStyle/>
        <a:p>
          <a:endParaRPr lang="en-IN"/>
        </a:p>
      </dgm:t>
    </dgm:pt>
    <dgm:pt modelId="{58B0FD24-FFB6-481F-A43B-B8C6C36FF54F}" type="sibTrans" cxnId="{87A22145-5F4C-4252-B683-2038C619B865}">
      <dgm:prSet/>
      <dgm:spPr/>
      <dgm:t>
        <a:bodyPr/>
        <a:lstStyle/>
        <a:p>
          <a:endParaRPr lang="en-IN"/>
        </a:p>
      </dgm:t>
    </dgm:pt>
    <dgm:pt modelId="{40F0F12C-EF9E-4ED8-91CF-AE82F381DE7C}" type="pres">
      <dgm:prSet presAssocID="{F5770A11-2875-4C60-A032-DC8D3E724BEE}" presName="CompostProcess" presStyleCnt="0">
        <dgm:presLayoutVars>
          <dgm:dir/>
          <dgm:resizeHandles val="exact"/>
        </dgm:presLayoutVars>
      </dgm:prSet>
      <dgm:spPr/>
    </dgm:pt>
    <dgm:pt modelId="{DAA376CF-9C16-4461-B5F1-7ED2E73B0E89}" type="pres">
      <dgm:prSet presAssocID="{F5770A11-2875-4C60-A032-DC8D3E724BEE}" presName="arrow" presStyleLbl="bgShp" presStyleIdx="0" presStyleCnt="1"/>
      <dgm:spPr/>
    </dgm:pt>
    <dgm:pt modelId="{CE0D2199-257A-4CC2-B298-99587794A8CD}" type="pres">
      <dgm:prSet presAssocID="{F5770A11-2875-4C60-A032-DC8D3E724BEE}" presName="linearProcess" presStyleCnt="0"/>
      <dgm:spPr/>
    </dgm:pt>
    <dgm:pt modelId="{D0383A74-9AEE-4A93-9D84-21E3963EEC45}" type="pres">
      <dgm:prSet presAssocID="{26C29E22-706D-4E54-921D-B59ABEE06FE9}" presName="textNode" presStyleLbl="node1" presStyleIdx="0" presStyleCnt="2" custScaleY="176649">
        <dgm:presLayoutVars>
          <dgm:bulletEnabled val="1"/>
        </dgm:presLayoutVars>
      </dgm:prSet>
      <dgm:spPr/>
    </dgm:pt>
    <dgm:pt modelId="{FC7B33E2-F7C1-47D0-BED0-2ED468DD50D3}" type="pres">
      <dgm:prSet presAssocID="{20DF6EA9-B186-4C25-9CD9-005CB0E9CAC3}" presName="sibTrans" presStyleCnt="0"/>
      <dgm:spPr/>
    </dgm:pt>
    <dgm:pt modelId="{A0F22248-D300-47B4-A7A3-869B9F1D9128}" type="pres">
      <dgm:prSet presAssocID="{6FAC1625-D334-4A1A-AA59-EBFD1771E199}" presName="textNode" presStyleLbl="node1" presStyleIdx="1" presStyleCnt="2" custScaleY="172982">
        <dgm:presLayoutVars>
          <dgm:bulletEnabled val="1"/>
        </dgm:presLayoutVars>
      </dgm:prSet>
      <dgm:spPr/>
    </dgm:pt>
  </dgm:ptLst>
  <dgm:cxnLst>
    <dgm:cxn modelId="{B49232D2-044B-49D8-A4F5-21334C3EB6F2}" type="presOf" srcId="{26C29E22-706D-4E54-921D-B59ABEE06FE9}" destId="{D0383A74-9AEE-4A93-9D84-21E3963EEC45}" srcOrd="0" destOrd="0" presId="urn:microsoft.com/office/officeart/2005/8/layout/hProcess9"/>
    <dgm:cxn modelId="{87A22145-5F4C-4252-B683-2038C619B865}" srcId="{F5770A11-2875-4C60-A032-DC8D3E724BEE}" destId="{6FAC1625-D334-4A1A-AA59-EBFD1771E199}" srcOrd="1" destOrd="0" parTransId="{470A52C3-9E13-494C-A7FD-39EDEF9FCD77}" sibTransId="{58B0FD24-FFB6-481F-A43B-B8C6C36FF54F}"/>
    <dgm:cxn modelId="{FA728D97-9FC6-48FE-8662-673A8CE1C730}" srcId="{F5770A11-2875-4C60-A032-DC8D3E724BEE}" destId="{26C29E22-706D-4E54-921D-B59ABEE06FE9}" srcOrd="0" destOrd="0" parTransId="{844B9740-DA90-40C0-B25F-4110DD31D508}" sibTransId="{20DF6EA9-B186-4C25-9CD9-005CB0E9CAC3}"/>
    <dgm:cxn modelId="{3EDA336D-2810-4B39-BC23-E8F05999D32B}" type="presOf" srcId="{F5770A11-2875-4C60-A032-DC8D3E724BEE}" destId="{40F0F12C-EF9E-4ED8-91CF-AE82F381DE7C}" srcOrd="0" destOrd="0" presId="urn:microsoft.com/office/officeart/2005/8/layout/hProcess9"/>
    <dgm:cxn modelId="{54A1EFE2-8440-4A64-8CDD-22EB9165D825}" type="presOf" srcId="{6FAC1625-D334-4A1A-AA59-EBFD1771E199}" destId="{A0F22248-D300-47B4-A7A3-869B9F1D9128}" srcOrd="0" destOrd="0" presId="urn:microsoft.com/office/officeart/2005/8/layout/hProcess9"/>
    <dgm:cxn modelId="{2DC326E7-82F0-4517-A874-88E7669C3D81}" type="presParOf" srcId="{40F0F12C-EF9E-4ED8-91CF-AE82F381DE7C}" destId="{DAA376CF-9C16-4461-B5F1-7ED2E73B0E89}" srcOrd="0" destOrd="0" presId="urn:microsoft.com/office/officeart/2005/8/layout/hProcess9"/>
    <dgm:cxn modelId="{9AA7274B-4F0C-4DF2-AD31-58FF893F5133}" type="presParOf" srcId="{40F0F12C-EF9E-4ED8-91CF-AE82F381DE7C}" destId="{CE0D2199-257A-4CC2-B298-99587794A8CD}" srcOrd="1" destOrd="0" presId="urn:microsoft.com/office/officeart/2005/8/layout/hProcess9"/>
    <dgm:cxn modelId="{71A9A4DE-54C2-4790-8769-7F831E2D91D8}" type="presParOf" srcId="{CE0D2199-257A-4CC2-B298-99587794A8CD}" destId="{D0383A74-9AEE-4A93-9D84-21E3963EEC45}" srcOrd="0" destOrd="0" presId="urn:microsoft.com/office/officeart/2005/8/layout/hProcess9"/>
    <dgm:cxn modelId="{82405C1D-7D70-44D2-B0AA-014361F089BA}" type="presParOf" srcId="{CE0D2199-257A-4CC2-B298-99587794A8CD}" destId="{FC7B33E2-F7C1-47D0-BED0-2ED468DD50D3}" srcOrd="1" destOrd="0" presId="urn:microsoft.com/office/officeart/2005/8/layout/hProcess9"/>
    <dgm:cxn modelId="{F6D3C3CF-4A8B-4389-8BEB-4805EDB7FC03}" type="presParOf" srcId="{CE0D2199-257A-4CC2-B298-99587794A8CD}" destId="{A0F22248-D300-47B4-A7A3-869B9F1D9128}"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D1AA9-F536-446F-B01E-CC46CF507F1D}">
      <dsp:nvSpPr>
        <dsp:cNvPr id="0" name=""/>
        <dsp:cNvSpPr/>
      </dsp:nvSpPr>
      <dsp:spPr>
        <a:xfrm rot="10800000">
          <a:off x="1546025" y="625"/>
          <a:ext cx="5926271" cy="21327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48" tIns="34290" rIns="64008" bIns="34290" numCol="1" spcCol="1270" anchor="ctr" anchorCtr="0">
          <a:noAutofit/>
        </a:bodyPr>
        <a:lstStyle/>
        <a:p>
          <a:pPr lvl="0" algn="ctr" defTabSz="400050" rtl="0">
            <a:lnSpc>
              <a:spcPct val="90000"/>
            </a:lnSpc>
            <a:spcBef>
              <a:spcPct val="0"/>
            </a:spcBef>
            <a:spcAft>
              <a:spcPct val="35000"/>
            </a:spcAft>
          </a:pPr>
          <a:r>
            <a:rPr lang="en-US" sz="900" b="0" i="0" kern="1200" baseline="0" smtClean="0"/>
            <a:t>Face Recognition</a:t>
          </a:r>
          <a:endParaRPr lang="en-IN" sz="900" kern="1200"/>
        </a:p>
      </dsp:txBody>
      <dsp:txXfrm rot="10800000">
        <a:off x="1599343" y="625"/>
        <a:ext cx="5872953" cy="213273"/>
      </dsp:txXfrm>
    </dsp:sp>
    <dsp:sp modelId="{15A95662-73D2-4AE5-B0E3-616E9600299E}">
      <dsp:nvSpPr>
        <dsp:cNvPr id="0" name=""/>
        <dsp:cNvSpPr/>
      </dsp:nvSpPr>
      <dsp:spPr>
        <a:xfrm>
          <a:off x="1439389" y="625"/>
          <a:ext cx="213273" cy="21327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A864F-B1F8-43E2-B529-7763DFDC5B43}">
      <dsp:nvSpPr>
        <dsp:cNvPr id="0" name=""/>
        <dsp:cNvSpPr/>
      </dsp:nvSpPr>
      <dsp:spPr>
        <a:xfrm rot="10800000">
          <a:off x="1546025" y="267216"/>
          <a:ext cx="5926271" cy="21327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48" tIns="34290" rIns="64008" bIns="34290" numCol="1" spcCol="1270" anchor="ctr" anchorCtr="0">
          <a:noAutofit/>
        </a:bodyPr>
        <a:lstStyle/>
        <a:p>
          <a:pPr lvl="0" algn="ctr" defTabSz="400050" rtl="0">
            <a:lnSpc>
              <a:spcPct val="90000"/>
            </a:lnSpc>
            <a:spcBef>
              <a:spcPct val="0"/>
            </a:spcBef>
            <a:spcAft>
              <a:spcPct val="35000"/>
            </a:spcAft>
          </a:pPr>
          <a:r>
            <a:rPr lang="en-US" sz="900" b="0" i="0" kern="1200" baseline="0" smtClean="0"/>
            <a:t>Importing</a:t>
          </a:r>
          <a:endParaRPr lang="en-IN" sz="900" kern="1200"/>
        </a:p>
      </dsp:txBody>
      <dsp:txXfrm rot="10800000">
        <a:off x="1599343" y="267216"/>
        <a:ext cx="5872953" cy="213273"/>
      </dsp:txXfrm>
    </dsp:sp>
    <dsp:sp modelId="{5A2AF43E-CCFB-4D1F-B259-A0670100EED9}">
      <dsp:nvSpPr>
        <dsp:cNvPr id="0" name=""/>
        <dsp:cNvSpPr/>
      </dsp:nvSpPr>
      <dsp:spPr>
        <a:xfrm>
          <a:off x="1439389" y="267216"/>
          <a:ext cx="213273" cy="21327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3C217-5782-4609-AA3D-447065C81117}">
      <dsp:nvSpPr>
        <dsp:cNvPr id="0" name=""/>
        <dsp:cNvSpPr/>
      </dsp:nvSpPr>
      <dsp:spPr>
        <a:xfrm rot="10800000">
          <a:off x="1546025" y="533808"/>
          <a:ext cx="5926271" cy="21327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48" tIns="34290" rIns="64008" bIns="34290" numCol="1" spcCol="1270" anchor="ctr" anchorCtr="0">
          <a:noAutofit/>
        </a:bodyPr>
        <a:lstStyle/>
        <a:p>
          <a:pPr lvl="0" algn="ctr" defTabSz="400050" rtl="0">
            <a:lnSpc>
              <a:spcPct val="90000"/>
            </a:lnSpc>
            <a:spcBef>
              <a:spcPct val="0"/>
            </a:spcBef>
            <a:spcAft>
              <a:spcPct val="35000"/>
            </a:spcAft>
          </a:pPr>
          <a:r>
            <a:rPr lang="en-US" sz="900" b="0" i="0" kern="1200" baseline="0" smtClean="0"/>
            <a:t>First we will import the relevant libraries</a:t>
          </a:r>
          <a:endParaRPr lang="en-IN" sz="900" kern="1200"/>
        </a:p>
      </dsp:txBody>
      <dsp:txXfrm rot="10800000">
        <a:off x="1599343" y="533808"/>
        <a:ext cx="5872953" cy="213273"/>
      </dsp:txXfrm>
    </dsp:sp>
    <dsp:sp modelId="{2F3ECCA2-6F64-4A71-B719-D32FC09D4DB7}">
      <dsp:nvSpPr>
        <dsp:cNvPr id="0" name=""/>
        <dsp:cNvSpPr/>
      </dsp:nvSpPr>
      <dsp:spPr>
        <a:xfrm>
          <a:off x="1439389" y="533808"/>
          <a:ext cx="213273" cy="21327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C2770-0CED-4782-9807-24082893ECFA}">
      <dsp:nvSpPr>
        <dsp:cNvPr id="0" name=""/>
        <dsp:cNvSpPr/>
      </dsp:nvSpPr>
      <dsp:spPr>
        <a:xfrm rot="10800000">
          <a:off x="1546025" y="800399"/>
          <a:ext cx="5926271" cy="21327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48" tIns="34290" rIns="64008" bIns="34290" numCol="1" spcCol="1270" anchor="ctr" anchorCtr="0">
          <a:noAutofit/>
        </a:bodyPr>
        <a:lstStyle/>
        <a:p>
          <a:pPr lvl="0" algn="ctr" defTabSz="400050" rtl="0">
            <a:lnSpc>
              <a:spcPct val="90000"/>
            </a:lnSpc>
            <a:spcBef>
              <a:spcPct val="0"/>
            </a:spcBef>
            <a:spcAft>
              <a:spcPct val="35000"/>
            </a:spcAft>
          </a:pPr>
          <a:r>
            <a:rPr lang="en-US" sz="900" b="0" i="0" kern="1200" baseline="0" smtClean="0"/>
            <a:t>import face_recognition import cv2 import numpy as np</a:t>
          </a:r>
          <a:endParaRPr lang="en-IN" sz="900" kern="1200"/>
        </a:p>
      </dsp:txBody>
      <dsp:txXfrm rot="10800000">
        <a:off x="1599343" y="800399"/>
        <a:ext cx="5872953" cy="213273"/>
      </dsp:txXfrm>
    </dsp:sp>
    <dsp:sp modelId="{172FDCED-D46D-4FD5-B2F1-727926B9BD3B}">
      <dsp:nvSpPr>
        <dsp:cNvPr id="0" name=""/>
        <dsp:cNvSpPr/>
      </dsp:nvSpPr>
      <dsp:spPr>
        <a:xfrm>
          <a:off x="1439389" y="800399"/>
          <a:ext cx="213273" cy="21327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C100C-772A-42C4-88BC-6E3FF582A833}">
      <dsp:nvSpPr>
        <dsp:cNvPr id="0" name=""/>
        <dsp:cNvSpPr/>
      </dsp:nvSpPr>
      <dsp:spPr>
        <a:xfrm rot="10800000">
          <a:off x="1546025" y="1066991"/>
          <a:ext cx="5926271" cy="21327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48" tIns="34290" rIns="64008" bIns="34290" numCol="1" spcCol="1270" anchor="ctr" anchorCtr="0">
          <a:noAutofit/>
        </a:bodyPr>
        <a:lstStyle/>
        <a:p>
          <a:pPr lvl="0" algn="ctr" defTabSz="400050" rtl="0">
            <a:lnSpc>
              <a:spcPct val="90000"/>
            </a:lnSpc>
            <a:spcBef>
              <a:spcPct val="0"/>
            </a:spcBef>
            <a:spcAft>
              <a:spcPct val="35000"/>
            </a:spcAft>
          </a:pPr>
          <a:r>
            <a:rPr lang="en-US" sz="900" b="0" i="0" kern="1200" baseline="0" smtClean="0"/>
            <a:t>The Process of Recognition can be divided into 3 steps.</a:t>
          </a:r>
          <a:endParaRPr lang="en-IN" sz="900" kern="1200"/>
        </a:p>
      </dsp:txBody>
      <dsp:txXfrm rot="10800000">
        <a:off x="1599343" y="1066991"/>
        <a:ext cx="5872953" cy="213273"/>
      </dsp:txXfrm>
    </dsp:sp>
    <dsp:sp modelId="{5B54DADF-3CDC-4F6B-92E4-2AB5006CAF2B}">
      <dsp:nvSpPr>
        <dsp:cNvPr id="0" name=""/>
        <dsp:cNvSpPr/>
      </dsp:nvSpPr>
      <dsp:spPr>
        <a:xfrm>
          <a:off x="1439389" y="1066991"/>
          <a:ext cx="213273" cy="21327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23C6A-4F28-4624-8D58-843E56C9AE39}">
      <dsp:nvSpPr>
        <dsp:cNvPr id="0" name=""/>
        <dsp:cNvSpPr/>
      </dsp:nvSpPr>
      <dsp:spPr>
        <a:xfrm>
          <a:off x="0" y="120709"/>
          <a:ext cx="8561907" cy="8491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smtClean="0"/>
            <a:t>Step 1</a:t>
          </a:r>
          <a:endParaRPr lang="en-IN" sz="1200" kern="1200"/>
        </a:p>
      </dsp:txBody>
      <dsp:txXfrm>
        <a:off x="41451" y="162160"/>
        <a:ext cx="8479005" cy="766223"/>
      </dsp:txXfrm>
    </dsp:sp>
    <dsp:sp modelId="{1B04955A-0E87-4E78-9462-B9315428EB56}">
      <dsp:nvSpPr>
        <dsp:cNvPr id="0" name=""/>
        <dsp:cNvSpPr/>
      </dsp:nvSpPr>
      <dsp:spPr>
        <a:xfrm>
          <a:off x="0" y="1004394"/>
          <a:ext cx="8561907" cy="8491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smtClean="0"/>
            <a:t>Loading Images and Converting to RGB.</a:t>
          </a:r>
          <a:endParaRPr lang="en-IN" sz="1200" kern="1200"/>
        </a:p>
      </dsp:txBody>
      <dsp:txXfrm>
        <a:off x="41451" y="1045845"/>
        <a:ext cx="8479005" cy="766223"/>
      </dsp:txXfrm>
    </dsp:sp>
    <dsp:sp modelId="{B9AF12C1-996A-4A41-BB30-0A5180E90262}">
      <dsp:nvSpPr>
        <dsp:cNvPr id="0" name=""/>
        <dsp:cNvSpPr/>
      </dsp:nvSpPr>
      <dsp:spPr>
        <a:xfrm>
          <a:off x="0" y="1888080"/>
          <a:ext cx="8561907" cy="8491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smtClean="0"/>
            <a:t>The Face Recognition package consists of a load image function that loads the image. Once imported the image has to be converted to RGB.</a:t>
          </a:r>
          <a:endParaRPr lang="en-IN" sz="1200" kern="1200"/>
        </a:p>
      </dsp:txBody>
      <dsp:txXfrm>
        <a:off x="41451" y="1929531"/>
        <a:ext cx="8479005" cy="766223"/>
      </dsp:txXfrm>
    </dsp:sp>
    <dsp:sp modelId="{25D9736A-2202-4B7F-A5B5-C0EA2DEE5A63}">
      <dsp:nvSpPr>
        <dsp:cNvPr id="0" name=""/>
        <dsp:cNvSpPr/>
      </dsp:nvSpPr>
      <dsp:spPr>
        <a:xfrm>
          <a:off x="0" y="2771765"/>
          <a:ext cx="8561907" cy="8491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smtClean="0"/>
            <a:t>imgElon = face_recognition.load_image_file('ImagesBasic/Elon Musk.jpg') imgElon = cv2.cvtColor(imgElon,cv2.COLOR_BGR2RGB) imgTest = face_recognition.load_image_file('ImagesBasic/Elon Test.jpg') imgTest = cv2.cvtColor(imgTest,cv2.COLOR_BGR2RGB)</a:t>
          </a:r>
          <a:br>
            <a:rPr lang="en-US" sz="1200" b="0" i="0" kern="1200" baseline="0" smtClean="0"/>
          </a:br>
          <a:endParaRPr lang="en-IN" sz="1200" kern="1200"/>
        </a:p>
      </dsp:txBody>
      <dsp:txXfrm>
        <a:off x="41451" y="2813216"/>
        <a:ext cx="8479005" cy="766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0DDC3-1750-44E5-AF71-BA024201D97D}">
      <dsp:nvSpPr>
        <dsp:cNvPr id="0" name=""/>
        <dsp:cNvSpPr/>
      </dsp:nvSpPr>
      <dsp:spPr>
        <a:xfrm>
          <a:off x="0" y="570421"/>
          <a:ext cx="7951976" cy="143208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dirty="0" smtClean="0"/>
            <a:t>In the second step we will use the true functionality of the face recognition library. First we will find the faces in our images . This is done using HOG (Histogram of Oriented Gradients) at the backend. Once we have the face they are warped to remove unwanted rotations. Then the image is feed to a </a:t>
          </a:r>
          <a:r>
            <a:rPr lang="en-US" sz="1200" b="0" i="0" kern="1200" baseline="0" dirty="0" err="1" smtClean="0"/>
            <a:t>pretrained</a:t>
          </a:r>
          <a:r>
            <a:rPr lang="en-US" sz="1200" b="0" i="0" kern="1200" baseline="0" dirty="0" smtClean="0"/>
            <a:t> neural network that out puts 128 measurements that are unique to that particular face. The parts that the model measures is not known as this is what the model learns by itself when it was trained. Lucky for us all this is done is just 2 lines of code. Once we have the face locations and the encodings we can draw rectangles around our faces.</a:t>
          </a:r>
          <a:endParaRPr lang="en-IN" sz="1200" kern="1200" dirty="0"/>
        </a:p>
      </dsp:txBody>
      <dsp:txXfrm>
        <a:off x="69908" y="640329"/>
        <a:ext cx="7812160" cy="1292264"/>
      </dsp:txXfrm>
    </dsp:sp>
    <dsp:sp modelId="{6FC450D0-0800-4E1F-B7BB-F4E1353243D6}">
      <dsp:nvSpPr>
        <dsp:cNvPr id="0" name=""/>
        <dsp:cNvSpPr/>
      </dsp:nvSpPr>
      <dsp:spPr>
        <a:xfrm>
          <a:off x="0" y="2037062"/>
          <a:ext cx="7951976" cy="1432080"/>
        </a:xfrm>
        <a:prstGeom prst="roundRect">
          <a:avLst/>
        </a:prstGeom>
        <a:solidFill>
          <a:schemeClr val="accent2">
            <a:hueOff val="453165"/>
            <a:satOff val="-47993"/>
            <a:lumOff val="-1176"/>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0" i="0" kern="1200" baseline="0" smtClean="0"/>
            <a:t>faceLoc = face_recognition.face_locations(imgElon)[0] encodeElon = face_recognition.face_encodings(imgElon)[0] cv2.rectangle(imgElon,(faceLoc[3],faceLoc[0]),(faceLoc[1],faceLoc[2]),(255,0,255),2) # top, right, bottom, left faceLocTest = face_recognition.face_locations(imgTest)[0] encodeTest = face_recognition.face_encodings(imgTest)[0] cv2.rectangle(imgTest,(faceLocTest[3],faceLocTest[0]),(faceLocTest[1],faceLocTest[2]),(255,0,255),2) </a:t>
          </a:r>
          <a:endParaRPr lang="en-IN" sz="1200" kern="1200"/>
        </a:p>
      </dsp:txBody>
      <dsp:txXfrm>
        <a:off x="69908" y="2106970"/>
        <a:ext cx="7812160" cy="12922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82FE0-4CBA-441A-A944-13ABBAC02C1A}">
      <dsp:nvSpPr>
        <dsp:cNvPr id="0" name=""/>
        <dsp:cNvSpPr/>
      </dsp:nvSpPr>
      <dsp:spPr>
        <a:xfrm>
          <a:off x="0" y="0"/>
          <a:ext cx="3777622" cy="377762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5C3C4-629E-42BF-AD0C-F407ADB871D2}">
      <dsp:nvSpPr>
        <dsp:cNvPr id="0" name=""/>
        <dsp:cNvSpPr/>
      </dsp:nvSpPr>
      <dsp:spPr>
        <a:xfrm>
          <a:off x="1888811" y="0"/>
          <a:ext cx="7026589" cy="377762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baseline="0" smtClean="0"/>
            <a:t>Once we have the encodings for both faces, then we can compare these 128 measurements of these two faces to find similarities. To compare the package uses one of the most common machine Learning methods linear SVM classifier. We can use the compare_faces function to find if the faces match. This function returns True or False. Similarly we can use the face_distance function to find how likely is the faces match in terms of numbers. This is helpul particularly when there are multiple faces to detect from.</a:t>
          </a:r>
          <a:endParaRPr lang="en-IN" sz="1200" kern="1200"/>
        </a:p>
      </dsp:txBody>
      <dsp:txXfrm>
        <a:off x="1888811" y="0"/>
        <a:ext cx="7026589" cy="1133289"/>
      </dsp:txXfrm>
    </dsp:sp>
    <dsp:sp modelId="{9AA9B1CE-BA10-4AFA-A804-E042C4BB8DD9}">
      <dsp:nvSpPr>
        <dsp:cNvPr id="0" name=""/>
        <dsp:cNvSpPr/>
      </dsp:nvSpPr>
      <dsp:spPr>
        <a:xfrm>
          <a:off x="661085" y="1133289"/>
          <a:ext cx="2455451" cy="245545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A9011-359D-414E-B3DD-8975BAC81217}">
      <dsp:nvSpPr>
        <dsp:cNvPr id="0" name=""/>
        <dsp:cNvSpPr/>
      </dsp:nvSpPr>
      <dsp:spPr>
        <a:xfrm>
          <a:off x="1888811" y="1133289"/>
          <a:ext cx="7026589" cy="245545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baseline="0" smtClean="0"/>
            <a:t>results = face_recognition.compare_faces([encodeElon], encodeTest) faceDis = face_recognition.face_distance([encodeElon], encodeTest) cv2.putText(imgTest,f'{results} {round(faceDis[0],2)} ',(50,50),cv2.FONT_HERSHEY_COMPLEX,1,(255,0,255),3)</a:t>
          </a:r>
          <a:endParaRPr lang="en-IN" sz="1200" kern="1200"/>
        </a:p>
      </dsp:txBody>
      <dsp:txXfrm>
        <a:off x="1888811" y="1133289"/>
        <a:ext cx="7026589" cy="1133285"/>
      </dsp:txXfrm>
    </dsp:sp>
    <dsp:sp modelId="{CFE71AE9-C8FF-4921-AAC6-42A49642885A}">
      <dsp:nvSpPr>
        <dsp:cNvPr id="0" name=""/>
        <dsp:cNvSpPr/>
      </dsp:nvSpPr>
      <dsp:spPr>
        <a:xfrm>
          <a:off x="1322168" y="2266574"/>
          <a:ext cx="1133285" cy="113328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14E29-EF60-47C3-8A72-741AB3CD2CEE}">
      <dsp:nvSpPr>
        <dsp:cNvPr id="0" name=""/>
        <dsp:cNvSpPr/>
      </dsp:nvSpPr>
      <dsp:spPr>
        <a:xfrm>
          <a:off x="1888811" y="2266574"/>
          <a:ext cx="7026589" cy="113328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baseline="0" smtClean="0"/>
            <a:t>If we run this with the test image we get the value True, indicating that the face found is of Elon Musk. The is distance between the faces is 0.44. The lower the distance the better the match.</a:t>
          </a:r>
          <a:endParaRPr lang="en-IN" sz="1200" kern="1200"/>
        </a:p>
      </dsp:txBody>
      <dsp:txXfrm>
        <a:off x="1888811" y="2266574"/>
        <a:ext cx="7026589" cy="1133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D0E23-2978-4494-857C-B690BA54FC56}">
      <dsp:nvSpPr>
        <dsp:cNvPr id="0" name=""/>
        <dsp:cNvSpPr/>
      </dsp:nvSpPr>
      <dsp:spPr>
        <a:xfrm rot="10800000">
          <a:off x="1903849" y="1645"/>
          <a:ext cx="5928741" cy="1642079"/>
        </a:xfrm>
        <a:prstGeom prst="homePlate">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4111" tIns="45720" rIns="85344" bIns="45720" numCol="1" spcCol="1270" anchor="ctr" anchorCtr="0">
          <a:noAutofit/>
        </a:bodyPr>
        <a:lstStyle/>
        <a:p>
          <a:pPr lvl="0" algn="ctr" defTabSz="533400" rtl="0">
            <a:lnSpc>
              <a:spcPct val="90000"/>
            </a:lnSpc>
            <a:spcBef>
              <a:spcPct val="0"/>
            </a:spcBef>
            <a:spcAft>
              <a:spcPct val="35000"/>
            </a:spcAft>
          </a:pPr>
          <a:r>
            <a:rPr lang="en-US" sz="1200" b="0" i="0" kern="1200" baseline="0" dirty="0" smtClean="0"/>
            <a:t>As we have imported before we can use the same </a:t>
          </a:r>
          <a:r>
            <a:rPr lang="en-US" sz="1200" b="0" i="0" kern="1200" baseline="0" dirty="0" err="1" smtClean="0"/>
            <a:t>face_recognition.load_image_file</a:t>
          </a:r>
          <a:r>
            <a:rPr lang="en-US" sz="1200" b="0" i="0" kern="1200" baseline="0" dirty="0" smtClean="0"/>
            <a:t>() function to import our images. But when we have multiple images, importing them individually can become messy. Therefore we will write a script to import all images in a given folder at once. For this we will need the </a:t>
          </a:r>
          <a:r>
            <a:rPr lang="en-US" sz="1200" b="0" i="0" kern="1200" baseline="0" dirty="0" err="1" smtClean="0"/>
            <a:t>os</a:t>
          </a:r>
          <a:r>
            <a:rPr lang="en-US" sz="1200" b="0" i="0" kern="1200" baseline="0" dirty="0" smtClean="0"/>
            <a:t> library so we will import that first. We will store all the images in one list and their names in another.</a:t>
          </a:r>
          <a:endParaRPr lang="en-IN" sz="1200" kern="1200" dirty="0"/>
        </a:p>
      </dsp:txBody>
      <dsp:txXfrm rot="10800000">
        <a:off x="2314369" y="1645"/>
        <a:ext cx="5518221" cy="1642079"/>
      </dsp:txXfrm>
    </dsp:sp>
    <dsp:sp modelId="{12F69697-9D5E-419E-861E-F0AA04F7FE95}">
      <dsp:nvSpPr>
        <dsp:cNvPr id="0" name=""/>
        <dsp:cNvSpPr/>
      </dsp:nvSpPr>
      <dsp:spPr>
        <a:xfrm>
          <a:off x="1082809" y="1645"/>
          <a:ext cx="1642079" cy="1642079"/>
        </a:xfrm>
        <a:prstGeom prst="ellipse">
          <a:avLst/>
        </a:prstGeom>
        <a:solidFill>
          <a:schemeClr val="accent5">
            <a:tint val="50000"/>
            <a:hueOff val="0"/>
            <a:satOff val="0"/>
            <a:lumOff val="0"/>
            <a:alphaOff val="0"/>
          </a:schemeClr>
        </a:solid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209E458-99DA-415F-846D-53CBEEC2A296}">
      <dsp:nvSpPr>
        <dsp:cNvPr id="0" name=""/>
        <dsp:cNvSpPr/>
      </dsp:nvSpPr>
      <dsp:spPr>
        <a:xfrm rot="10800000">
          <a:off x="1903849" y="2133897"/>
          <a:ext cx="5928741" cy="1642079"/>
        </a:xfrm>
        <a:prstGeom prst="homePlate">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4111" tIns="45720" rIns="85344" bIns="45720" numCol="1" spcCol="1270" anchor="ctr" anchorCtr="0">
          <a:noAutofit/>
        </a:bodyPr>
        <a:lstStyle/>
        <a:p>
          <a:pPr lvl="0" algn="ctr" defTabSz="533400" rtl="0">
            <a:lnSpc>
              <a:spcPct val="90000"/>
            </a:lnSpc>
            <a:spcBef>
              <a:spcPct val="0"/>
            </a:spcBef>
            <a:spcAft>
              <a:spcPct val="35000"/>
            </a:spcAft>
          </a:pPr>
          <a:r>
            <a:rPr lang="en-US" sz="1200" b="0" i="0" kern="1200" baseline="0" smtClean="0"/>
            <a:t>import face_recognition import cv2 import numpy as np import ospath = 'ImagesAttendance' images = [] # LIST CONTAINING ALL THE IMAGES className = [] # LIST CONTAINING ALL THE CORRESPONDING CLASS Names myList = os.listdir(path) print("Total Classes Detected:",len(myList)) for x,cl in enumerate(myList): curImg = cv2.imread(f'{path}/{cl}') images.append(curImg) className.append(os.path.splitext(cl)[0])</a:t>
          </a:r>
          <a:br>
            <a:rPr lang="en-US" sz="1200" b="0" i="0" kern="1200" baseline="0" smtClean="0"/>
          </a:br>
          <a:endParaRPr lang="en-IN" sz="1200" kern="1200"/>
        </a:p>
      </dsp:txBody>
      <dsp:txXfrm rot="10800000">
        <a:off x="2314369" y="2133897"/>
        <a:ext cx="5518221" cy="1642079"/>
      </dsp:txXfrm>
    </dsp:sp>
    <dsp:sp modelId="{61D3F23D-B92D-40AE-9B3E-FF7749C9C8AB}">
      <dsp:nvSpPr>
        <dsp:cNvPr id="0" name=""/>
        <dsp:cNvSpPr/>
      </dsp:nvSpPr>
      <dsp:spPr>
        <a:xfrm>
          <a:off x="1082809" y="2133897"/>
          <a:ext cx="1642079" cy="1642079"/>
        </a:xfrm>
        <a:prstGeom prst="ellipse">
          <a:avLst/>
        </a:prstGeom>
        <a:solidFill>
          <a:schemeClr val="accent5">
            <a:tint val="50000"/>
            <a:hueOff val="0"/>
            <a:satOff val="0"/>
            <a:lumOff val="0"/>
            <a:alphaOff val="0"/>
          </a:schemeClr>
        </a:solid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C83E2-FA1C-4318-A4F7-69F1381A6C3B}">
      <dsp:nvSpPr>
        <dsp:cNvPr id="0" name=""/>
        <dsp:cNvSpPr/>
      </dsp:nvSpPr>
      <dsp:spPr>
        <a:xfrm rot="10800000">
          <a:off x="1812930" y="0"/>
          <a:ext cx="5926271" cy="128089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837" tIns="133350" rIns="248920" bIns="133350" numCol="1" spcCol="1270" anchor="ctr" anchorCtr="0">
          <a:noAutofit/>
        </a:bodyPr>
        <a:lstStyle/>
        <a:p>
          <a:pPr lvl="0" algn="ctr" defTabSz="1555750" rtl="0">
            <a:lnSpc>
              <a:spcPct val="90000"/>
            </a:lnSpc>
            <a:spcBef>
              <a:spcPct val="0"/>
            </a:spcBef>
            <a:spcAft>
              <a:spcPct val="35000"/>
            </a:spcAft>
          </a:pPr>
          <a:r>
            <a:rPr lang="en-IN" sz="3500" kern="1200" dirty="0" smtClean="0"/>
            <a:t>Marking Attendance</a:t>
          </a:r>
          <a:br>
            <a:rPr lang="en-IN" sz="3500" kern="1200" dirty="0" smtClean="0"/>
          </a:br>
          <a:endParaRPr lang="en-IN" sz="3500" kern="1200" dirty="0"/>
        </a:p>
      </dsp:txBody>
      <dsp:txXfrm rot="10800000">
        <a:off x="2133152" y="0"/>
        <a:ext cx="5606049" cy="1280890"/>
      </dsp:txXfrm>
    </dsp:sp>
    <dsp:sp modelId="{4541100C-E66F-4E0D-AC20-A47B78D3F424}">
      <dsp:nvSpPr>
        <dsp:cNvPr id="0" name=""/>
        <dsp:cNvSpPr/>
      </dsp:nvSpPr>
      <dsp:spPr>
        <a:xfrm>
          <a:off x="1172485" y="0"/>
          <a:ext cx="1280890" cy="1280890"/>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376CF-9C16-4461-B5F1-7ED2E73B0E89}">
      <dsp:nvSpPr>
        <dsp:cNvPr id="0" name=""/>
        <dsp:cNvSpPr/>
      </dsp:nvSpPr>
      <dsp:spPr>
        <a:xfrm>
          <a:off x="668654" y="0"/>
          <a:ext cx="7578090" cy="37776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83A74-9AEE-4A93-9D84-21E3963EEC45}">
      <dsp:nvSpPr>
        <dsp:cNvPr id="0" name=""/>
        <dsp:cNvSpPr/>
      </dsp:nvSpPr>
      <dsp:spPr>
        <a:xfrm>
          <a:off x="108" y="554184"/>
          <a:ext cx="4348869" cy="26692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baseline="0" smtClean="0"/>
            <a:t>Lastly we are going to add the automated attendance code. We will start by writing a function that requires only one input which is the name of the user. First we open our Attendance file which is in csv format. Then we read all the lines and iterate through each line using a for loop. Next we can split using comma ‘,’. This will allow us to get the first element which is the name of the user. If the user in the camera already has an entry in the file then nothing will happen. On the other hand if the user is new then the name of the user along with the current time stamp will be stored. We can use the datetime class in the date time package to get the current time.</a:t>
          </a:r>
          <a:endParaRPr lang="en-IN" sz="1200" kern="1200"/>
        </a:p>
      </dsp:txBody>
      <dsp:txXfrm>
        <a:off x="130410" y="684486"/>
        <a:ext cx="4088265" cy="2408648"/>
      </dsp:txXfrm>
    </dsp:sp>
    <dsp:sp modelId="{A0F22248-D300-47B4-A7A3-869B9F1D9128}">
      <dsp:nvSpPr>
        <dsp:cNvPr id="0" name=""/>
        <dsp:cNvSpPr/>
      </dsp:nvSpPr>
      <dsp:spPr>
        <a:xfrm>
          <a:off x="4566421" y="581889"/>
          <a:ext cx="4348869" cy="261384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baseline="0" dirty="0" err="1" smtClean="0"/>
            <a:t>def</a:t>
          </a:r>
          <a:r>
            <a:rPr lang="en-US" sz="1200" b="0" i="0" kern="1200" baseline="0" dirty="0" smtClean="0"/>
            <a:t> </a:t>
          </a:r>
          <a:r>
            <a:rPr lang="en-US" sz="1200" b="0" i="0" kern="1200" baseline="0" dirty="0" err="1" smtClean="0"/>
            <a:t>markAttendance</a:t>
          </a:r>
          <a:r>
            <a:rPr lang="en-US" sz="1200" b="0" i="0" kern="1200" baseline="0" dirty="0" smtClean="0"/>
            <a:t>(name): with open('Attendance.</a:t>
          </a:r>
          <a:r>
            <a:rPr lang="en-US" sz="1200" b="0" i="0" kern="1200" baseline="0" dirty="0" err="1" smtClean="0"/>
            <a:t>csv</a:t>
          </a:r>
          <a:r>
            <a:rPr lang="en-US" sz="1200" b="0" i="0" kern="1200" baseline="0" dirty="0" smtClean="0"/>
            <a:t>','r+') as f: </a:t>
          </a:r>
          <a:r>
            <a:rPr lang="en-US" sz="1200" b="0" i="0" kern="1200" baseline="0" dirty="0" err="1" smtClean="0"/>
            <a:t>myDataList</a:t>
          </a:r>
          <a:r>
            <a:rPr lang="en-US" sz="1200" b="0" i="0" kern="1200" baseline="0" dirty="0" smtClean="0"/>
            <a:t> = </a:t>
          </a:r>
          <a:r>
            <a:rPr lang="en-US" sz="1200" b="0" i="0" kern="1200" baseline="0" dirty="0" err="1" smtClean="0"/>
            <a:t>f.readlines</a:t>
          </a:r>
          <a:r>
            <a:rPr lang="en-US" sz="1200" b="0" i="0" kern="1200" baseline="0" dirty="0" smtClean="0"/>
            <a:t>() </a:t>
          </a:r>
          <a:r>
            <a:rPr lang="en-US" sz="1200" b="0" i="0" kern="1200" baseline="0" dirty="0" err="1" smtClean="0"/>
            <a:t>nameList</a:t>
          </a:r>
          <a:r>
            <a:rPr lang="en-US" sz="1200" b="0" i="0" kern="1200" baseline="0" dirty="0" smtClean="0"/>
            <a:t> =[] for line in </a:t>
          </a:r>
          <a:r>
            <a:rPr lang="en-US" sz="1200" b="0" i="0" kern="1200" baseline="0" dirty="0" err="1" smtClean="0"/>
            <a:t>myDataList</a:t>
          </a:r>
          <a:r>
            <a:rPr lang="en-US" sz="1200" b="0" i="0" kern="1200" baseline="0" dirty="0" smtClean="0"/>
            <a:t>: entry = </a:t>
          </a:r>
          <a:r>
            <a:rPr lang="en-US" sz="1200" b="0" i="0" kern="1200" baseline="0" dirty="0" err="1" smtClean="0"/>
            <a:t>line.split</a:t>
          </a:r>
          <a:r>
            <a:rPr lang="en-US" sz="1200" b="0" i="0" kern="1200" baseline="0" dirty="0" smtClean="0"/>
            <a:t>(',') </a:t>
          </a:r>
          <a:r>
            <a:rPr lang="en-US" sz="1200" b="0" i="0" kern="1200" baseline="0" dirty="0" err="1" smtClean="0"/>
            <a:t>nameList.append</a:t>
          </a:r>
          <a:r>
            <a:rPr lang="en-US" sz="1200" b="0" i="0" kern="1200" baseline="0" dirty="0" smtClean="0"/>
            <a:t>(entry[0]) if name not in line: now = </a:t>
          </a:r>
          <a:r>
            <a:rPr lang="en-US" sz="1200" b="0" i="0" kern="1200" baseline="0" dirty="0" err="1" smtClean="0"/>
            <a:t>datetime.now</a:t>
          </a:r>
          <a:r>
            <a:rPr lang="en-US" sz="1200" b="0" i="0" kern="1200" baseline="0" dirty="0" smtClean="0"/>
            <a:t>() </a:t>
          </a:r>
          <a:r>
            <a:rPr lang="en-US" sz="1200" b="0" i="0" kern="1200" baseline="0" dirty="0" err="1" smtClean="0"/>
            <a:t>dt_string</a:t>
          </a:r>
          <a:r>
            <a:rPr lang="en-US" sz="1200" b="0" i="0" kern="1200" baseline="0" dirty="0" smtClean="0"/>
            <a:t> = </a:t>
          </a:r>
          <a:r>
            <a:rPr lang="en-US" sz="1200" b="0" i="0" kern="1200" baseline="0" dirty="0" err="1" smtClean="0"/>
            <a:t>now.strftime</a:t>
          </a:r>
          <a:r>
            <a:rPr lang="en-US" sz="1200" b="0" i="0" kern="1200" baseline="0" dirty="0" smtClean="0"/>
            <a:t>("%H:%M:%S") </a:t>
          </a:r>
          <a:r>
            <a:rPr lang="en-US" sz="1200" b="0" i="0" kern="1200" baseline="0" dirty="0" err="1" smtClean="0"/>
            <a:t>f.writelines</a:t>
          </a:r>
          <a:r>
            <a:rPr lang="en-US" sz="1200" b="0" i="0" kern="1200" baseline="0" dirty="0" smtClean="0"/>
            <a:t>(</a:t>
          </a:r>
          <a:r>
            <a:rPr lang="en-US" sz="1200" b="0" i="0" kern="1200" baseline="0" dirty="0" err="1" smtClean="0"/>
            <a:t>f'n</a:t>
          </a:r>
          <a:r>
            <a:rPr lang="en-US" sz="1200" b="0" i="0" kern="1200" baseline="0" dirty="0" smtClean="0"/>
            <a:t>{name},{</a:t>
          </a:r>
          <a:r>
            <a:rPr lang="en-US" sz="1200" b="0" i="0" kern="1200" baseline="0" dirty="0" err="1" smtClean="0"/>
            <a:t>dt_string</a:t>
          </a:r>
          <a:r>
            <a:rPr lang="en-US" sz="1200" b="0" i="0" kern="1200" baseline="0" dirty="0" smtClean="0"/>
            <a:t>}') </a:t>
          </a:r>
          <a:endParaRPr lang="en-IN" sz="1200" kern="1200" dirty="0"/>
        </a:p>
      </dsp:txBody>
      <dsp:txXfrm>
        <a:off x="4694018" y="709486"/>
        <a:ext cx="4093675" cy="235864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3823" y="324197"/>
            <a:ext cx="8915399" cy="2360814"/>
          </a:xfrm>
        </p:spPr>
        <p:txBody>
          <a:bodyPr>
            <a:normAutofit/>
          </a:bodyPr>
          <a:lstStyle/>
          <a:p>
            <a:r>
              <a:rPr lang="en-US" sz="1800" dirty="0"/>
              <a:t>Installations</a:t>
            </a:r>
            <a:br>
              <a:rPr lang="en-US" sz="1800" dirty="0"/>
            </a:br>
            <a:r>
              <a:rPr lang="en-US" sz="1800" dirty="0"/>
              <a:t>The installation process for this project is a bit more than usual. First we have to download a C++ compiler. We can do this by installing Visual Studios. You can download the community version for free from their </a:t>
            </a:r>
            <a:r>
              <a:rPr lang="en-US" sz="1800" dirty="0">
                <a:hlinkClick r:id="rId2"/>
              </a:rPr>
              <a:t>website</a:t>
            </a:r>
            <a:r>
              <a:rPr lang="en-US" sz="1800" dirty="0"/>
              <a:t>. Once the </a:t>
            </a:r>
            <a:r>
              <a:rPr lang="en-US" sz="1800" dirty="0" err="1"/>
              <a:t>intaller</a:t>
            </a:r>
            <a:r>
              <a:rPr lang="en-US" sz="1800" dirty="0"/>
              <a:t> we will run it and select the ‘Desktop development with C++’. The download and installation will take some time as it is a few </a:t>
            </a:r>
            <a:r>
              <a:rPr lang="en-US" sz="1800" dirty="0" err="1"/>
              <a:t>Gbs</a:t>
            </a:r>
            <a:r>
              <a:rPr lang="en-US" sz="1800" dirty="0"/>
              <a:t>.</a:t>
            </a:r>
            <a:r>
              <a:rPr lang="en-US" sz="2000" dirty="0"/>
              <a:t/>
            </a:r>
            <a:br>
              <a:rPr lang="en-US" sz="2000" dirty="0"/>
            </a:br>
            <a:endParaRPr lang="en-IN" sz="2000" dirty="0"/>
          </a:p>
        </p:txBody>
      </p:sp>
      <p:sp>
        <p:nvSpPr>
          <p:cNvPr id="3" name="Subtitle 2"/>
          <p:cNvSpPr>
            <a:spLocks noGrp="1"/>
          </p:cNvSpPr>
          <p:nvPr>
            <p:ph type="subTitle" idx="1"/>
          </p:nvPr>
        </p:nvSpPr>
        <p:spPr>
          <a:xfrm>
            <a:off x="2589213" y="3599411"/>
            <a:ext cx="8915399" cy="2527069"/>
          </a:xfrm>
        </p:spPr>
        <p:txBody>
          <a:bodyPr>
            <a:normAutofit lnSpcReduction="10000"/>
          </a:bodyPr>
          <a:lstStyle/>
          <a:p>
            <a:r>
              <a:rPr lang="en-US" dirty="0"/>
              <a:t>After completing and restarting the computer, now we will head on to our </a:t>
            </a:r>
            <a:r>
              <a:rPr lang="en-US" dirty="0" err="1"/>
              <a:t>Pycharm</a:t>
            </a:r>
            <a:r>
              <a:rPr lang="en-US" dirty="0"/>
              <a:t> project. Here we will install the required packages. Below is the list.</a:t>
            </a:r>
          </a:p>
          <a:p>
            <a:pPr fontAlgn="base"/>
            <a:r>
              <a:rPr lang="en-US" dirty="0" smtClean="0"/>
              <a:t>1.cmake</a:t>
            </a:r>
            <a:endParaRPr lang="en-US" dirty="0"/>
          </a:p>
          <a:p>
            <a:pPr fontAlgn="base"/>
            <a:r>
              <a:rPr lang="en-US" dirty="0" smtClean="0"/>
              <a:t>2.dlib</a:t>
            </a:r>
            <a:endParaRPr lang="en-US" dirty="0"/>
          </a:p>
          <a:p>
            <a:pPr fontAlgn="base"/>
            <a:r>
              <a:rPr lang="en-US" dirty="0" smtClean="0"/>
              <a:t>3.face_recognition</a:t>
            </a:r>
            <a:endParaRPr lang="en-US" dirty="0"/>
          </a:p>
          <a:p>
            <a:pPr fontAlgn="base"/>
            <a:r>
              <a:rPr lang="en-US" dirty="0" smtClean="0"/>
              <a:t>4.numpy</a:t>
            </a:r>
            <a:endParaRPr lang="en-US" dirty="0"/>
          </a:p>
          <a:p>
            <a:pPr fontAlgn="base"/>
            <a:r>
              <a:rPr lang="en-US" dirty="0" smtClean="0"/>
              <a:t>5.opencv-python</a:t>
            </a:r>
            <a:endParaRPr lang="en-US" dirty="0"/>
          </a:p>
          <a:p>
            <a:endParaRPr lang="en-IN" dirty="0"/>
          </a:p>
        </p:txBody>
      </p:sp>
    </p:spTree>
    <p:extLst>
      <p:ext uri="{BB962C8B-B14F-4D97-AF65-F5344CB8AC3E}">
        <p14:creationId xmlns:p14="http://schemas.microsoft.com/office/powerpoint/2010/main" val="390444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problem</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Understanding the problem</a:t>
            </a:r>
          </a:p>
          <a:p>
            <a:r>
              <a:rPr lang="en-US" dirty="0"/>
              <a:t>Although many face recognition algorithms have been developed over the years, their speed and accuracy balance has not been quiet optimal . But some recent advancements have shown promise. A good example is Facebook, where they are able to tag you and your friends with just a few images of training and with accuracy as high as 98%. So how does this </a:t>
            </a:r>
            <a:r>
              <a:rPr lang="en-US" dirty="0" smtClean="0"/>
              <a:t>work . Today we will try to replicate similar results using a face recognition library developed by Adam </a:t>
            </a:r>
            <a:r>
              <a:rPr lang="en-US" dirty="0" err="1" smtClean="0"/>
              <a:t>Geitge</a:t>
            </a:r>
            <a:r>
              <a:rPr lang="en-US" dirty="0" smtClean="0"/>
              <a:t>.</a:t>
            </a:r>
            <a:endParaRPr lang="en-US" dirty="0"/>
          </a:p>
          <a:p>
            <a:r>
              <a:rPr lang="en-US" dirty="0"/>
              <a:t>Face recognition is a series of several problems:</a:t>
            </a:r>
          </a:p>
          <a:p>
            <a:pPr fontAlgn="base"/>
            <a:r>
              <a:rPr lang="en-US" dirty="0"/>
              <a:t>First, look at a picture and find all the faces in it</a:t>
            </a:r>
          </a:p>
          <a:p>
            <a:pPr fontAlgn="base"/>
            <a:r>
              <a:rPr lang="en-US" dirty="0"/>
              <a:t>Second, focus on each face and be able to understand that even if a face is turned in a weird direction or in bad lighting, it is still the same person.</a:t>
            </a:r>
          </a:p>
          <a:p>
            <a:pPr fontAlgn="base"/>
            <a:r>
              <a:rPr lang="en-US" dirty="0"/>
              <a:t>Third, be able to pick out unique features of the face that you can use to tell it apart from other people— like how big the eyes are, how long the face is, etc.</a:t>
            </a:r>
          </a:p>
          <a:p>
            <a:pPr fontAlgn="base"/>
            <a:r>
              <a:rPr lang="en-US" dirty="0"/>
              <a:t>Finally, compare the unique features of that face to all the people you already know to determine the person’s name.</a:t>
            </a:r>
          </a:p>
          <a:p>
            <a:endParaRPr lang="en-IN" dirty="0"/>
          </a:p>
        </p:txBody>
      </p:sp>
    </p:spTree>
    <p:extLst>
      <p:ext uri="{BB962C8B-B14F-4D97-AF65-F5344CB8AC3E}">
        <p14:creationId xmlns:p14="http://schemas.microsoft.com/office/powerpoint/2010/main" val="253849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861002219"/>
              </p:ext>
            </p:extLst>
          </p:nvPr>
        </p:nvGraphicFramePr>
        <p:xfrm>
          <a:off x="2592925" y="624110"/>
          <a:ext cx="8911687" cy="128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144825693"/>
              </p:ext>
            </p:extLst>
          </p:nvPr>
        </p:nvGraphicFramePr>
        <p:xfrm>
          <a:off x="2942704" y="2169622"/>
          <a:ext cx="8561907" cy="374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949" y="2477193"/>
            <a:ext cx="2369127" cy="2951018"/>
          </a:xfrm>
          <a:prstGeom prst="rect">
            <a:avLst/>
          </a:prstGeom>
        </p:spPr>
      </p:pic>
    </p:spTree>
    <p:extLst>
      <p:ext uri="{BB962C8B-B14F-4D97-AF65-F5344CB8AC3E}">
        <p14:creationId xmlns:p14="http://schemas.microsoft.com/office/powerpoint/2010/main" val="24900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Faces Locations and Encodings</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76125815"/>
              </p:ext>
            </p:extLst>
          </p:nvPr>
        </p:nvGraphicFramePr>
        <p:xfrm>
          <a:off x="3565236" y="1838036"/>
          <a:ext cx="7951976" cy="4039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314037" y="1905000"/>
            <a:ext cx="3214254" cy="3655291"/>
          </a:xfrm>
          <a:prstGeom prst="rect">
            <a:avLst/>
          </a:prstGeom>
        </p:spPr>
      </p:pic>
    </p:spTree>
    <p:extLst>
      <p:ext uri="{BB962C8B-B14F-4D97-AF65-F5344CB8AC3E}">
        <p14:creationId xmlns:p14="http://schemas.microsoft.com/office/powerpoint/2010/main" val="1538591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Faces and Find Distance</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9386327"/>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utoShape 3" descr="https://www.murtazahassan.com/wp-content/uploads/2020/05/Elon2-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https://www.murtazahassan.com/wp-content/uploads/2020/05/Elon2-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775" y="2207492"/>
            <a:ext cx="3616544" cy="3334326"/>
          </a:xfrm>
          <a:prstGeom prst="rect">
            <a:avLst/>
          </a:prstGeom>
        </p:spPr>
      </p:pic>
    </p:spTree>
    <p:extLst>
      <p:ext uri="{BB962C8B-B14F-4D97-AF65-F5344CB8AC3E}">
        <p14:creationId xmlns:p14="http://schemas.microsoft.com/office/powerpoint/2010/main" val="4185662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Attendance Project</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2154069"/>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8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592925" y="624110"/>
          <a:ext cx="8911687" cy="128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4238152259"/>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50628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Labeling Unknown faces as well</a:t>
            </a:r>
            <a:br>
              <a:rPr lang="en-US" dirty="0"/>
            </a:br>
            <a:r>
              <a:rPr lang="en-US" dirty="0"/>
              <a:t/>
            </a:r>
            <a:br>
              <a:rPr lang="en-US" dirty="0"/>
            </a:br>
            <a:endParaRPr lang="en-IN" dirty="0"/>
          </a:p>
        </p:txBody>
      </p:sp>
      <p:sp>
        <p:nvSpPr>
          <p:cNvPr id="3" name="Content Placeholder 2"/>
          <p:cNvSpPr>
            <a:spLocks noGrp="1"/>
          </p:cNvSpPr>
          <p:nvPr>
            <p:ph idx="1"/>
          </p:nvPr>
        </p:nvSpPr>
        <p:spPr/>
        <p:txBody>
          <a:bodyPr/>
          <a:lstStyle/>
          <a:p>
            <a:r>
              <a:rPr lang="en-US" dirty="0"/>
              <a:t>Lastly we are going to add the automated attendance code. We will start by writing a function that requires only one input which is the name of the user. First we open our Attendance file which is in </a:t>
            </a:r>
            <a:r>
              <a:rPr lang="en-US" dirty="0" err="1"/>
              <a:t>csv</a:t>
            </a:r>
            <a:r>
              <a:rPr lang="en-US" dirty="0"/>
              <a:t> format. Then we read all the lines and iterate through each line using a for loop. Next we can split using comma ‘,’. This will allow us to get the first element which is the name of the user. If the user in the camera already has an entry in the file then nothing will happen. On the other hand if the user is new then the name of the user along with the current time stamp will be stored. We can use the </a:t>
            </a:r>
            <a:r>
              <a:rPr lang="en-US" dirty="0" err="1"/>
              <a:t>datetime</a:t>
            </a:r>
            <a:r>
              <a:rPr lang="en-US"/>
              <a:t> class in the date time package to get the current time.</a:t>
            </a:r>
            <a:endParaRPr lang="en-IN"/>
          </a:p>
        </p:txBody>
      </p:sp>
    </p:spTree>
    <p:extLst>
      <p:ext uri="{BB962C8B-B14F-4D97-AF65-F5344CB8AC3E}">
        <p14:creationId xmlns:p14="http://schemas.microsoft.com/office/powerpoint/2010/main" val="2669921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1194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Installations The installation process for this project is a bit more than usual. First we have to download a C++ compiler. We can do this by installing Visual Studios. You can download the community version for free from their website. Once the intaller we will run it and select the ‘Desktop development with C++’. The download and installation will take some time as it is a few Gbs. </vt:lpstr>
      <vt:lpstr>Understanding the problem </vt:lpstr>
      <vt:lpstr>PowerPoint Presentation</vt:lpstr>
      <vt:lpstr>Find Faces Locations and Encodings </vt:lpstr>
      <vt:lpstr>Compare Faces and Find Distance </vt:lpstr>
      <vt:lpstr>Attendance Project </vt:lpstr>
      <vt:lpstr>PowerPoint Presentation</vt:lpstr>
      <vt:lpstr>Labeling Unknown faces as well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Installations The installation process for this project is a bit more than usual. First we have to download a C++ compiler. We can do this by installing Visual Studios. You can download the community version for free from their website. Once the intaller we will run it and select the ‘Desktop development with C++’. The download and installation will take some time as it is a few Gbs.</dc:title>
  <dc:creator>USER</dc:creator>
  <cp:lastModifiedBy>USER</cp:lastModifiedBy>
  <cp:revision>3</cp:revision>
  <dcterms:created xsi:type="dcterms:W3CDTF">2023-12-20T11:26:57Z</dcterms:created>
  <dcterms:modified xsi:type="dcterms:W3CDTF">2023-12-20T11:53:05Z</dcterms:modified>
</cp:coreProperties>
</file>