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Scrapyard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0832" y="3805882"/>
            <a:ext cx="4473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PROJECT MEMBERS 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1. </a:t>
            </a:r>
            <a:r>
              <a:rPr lang="en-GB" dirty="0">
                <a:solidFill>
                  <a:schemeClr val="bg1"/>
                </a:solidFill>
              </a:rPr>
              <a:t>Swati </a:t>
            </a:r>
            <a:r>
              <a:rPr lang="en-GB" dirty="0" err="1" smtClean="0">
                <a:solidFill>
                  <a:schemeClr val="bg1"/>
                </a:solidFill>
              </a:rPr>
              <a:t>Sonaje</a:t>
            </a:r>
            <a:r>
              <a:rPr lang="en-GB" dirty="0" smtClean="0">
                <a:solidFill>
                  <a:schemeClr val="bg1"/>
                </a:solidFill>
              </a:rPr>
              <a:t>			- </a:t>
            </a:r>
            <a:r>
              <a:rPr lang="en-GB" dirty="0" smtClean="0">
                <a:solidFill>
                  <a:schemeClr val="bg1"/>
                </a:solidFill>
              </a:rPr>
              <a:t>210943120102</a:t>
            </a:r>
            <a:r>
              <a:rPr lang="en-GB" dirty="0" smtClean="0">
                <a:solidFill>
                  <a:schemeClr val="bg1"/>
                </a:solidFill>
              </a:rPr>
              <a:t>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2. </a:t>
            </a:r>
            <a:r>
              <a:rPr lang="en-GB" dirty="0" err="1">
                <a:solidFill>
                  <a:schemeClr val="bg1"/>
                </a:solidFill>
              </a:rPr>
              <a:t>Dhanashri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Deora</a:t>
            </a:r>
            <a:r>
              <a:rPr lang="en-GB" dirty="0" smtClean="0">
                <a:solidFill>
                  <a:schemeClr val="bg1"/>
                </a:solidFill>
              </a:rPr>
              <a:t>		- </a:t>
            </a:r>
            <a:r>
              <a:rPr lang="en-GB" dirty="0" smtClean="0">
                <a:solidFill>
                  <a:schemeClr val="bg1"/>
                </a:solidFill>
              </a:rPr>
              <a:t>210943120027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3. </a:t>
            </a:r>
            <a:r>
              <a:rPr lang="en-GB" dirty="0">
                <a:solidFill>
                  <a:schemeClr val="bg1"/>
                </a:solidFill>
              </a:rPr>
              <a:t>Pratik </a:t>
            </a:r>
            <a:r>
              <a:rPr lang="en-GB" dirty="0" err="1" smtClean="0">
                <a:solidFill>
                  <a:schemeClr val="bg1"/>
                </a:solidFill>
              </a:rPr>
              <a:t>Varute</a:t>
            </a:r>
            <a:r>
              <a:rPr lang="en-GB" dirty="0" smtClean="0">
                <a:solidFill>
                  <a:schemeClr val="bg1"/>
                </a:solidFill>
              </a:rPr>
              <a:t>		- </a:t>
            </a:r>
            <a:r>
              <a:rPr lang="en-GB" dirty="0">
                <a:solidFill>
                  <a:schemeClr val="bg1"/>
                </a:solidFill>
              </a:rPr>
              <a:t>210943120074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4. </a:t>
            </a:r>
            <a:r>
              <a:rPr lang="en-GB" dirty="0">
                <a:solidFill>
                  <a:schemeClr val="bg1"/>
                </a:solidFill>
              </a:rPr>
              <a:t>Mayank </a:t>
            </a:r>
            <a:r>
              <a:rPr lang="en-GB" dirty="0" smtClean="0">
                <a:solidFill>
                  <a:schemeClr val="bg1"/>
                </a:solidFill>
              </a:rPr>
              <a:t>Namdev		- </a:t>
            </a:r>
            <a:r>
              <a:rPr lang="en-GB" dirty="0">
                <a:solidFill>
                  <a:schemeClr val="bg1"/>
                </a:solidFill>
              </a:rPr>
              <a:t>210943120051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225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is an online B2B marketplace connecting buyers with suppliers. </a:t>
            </a:r>
            <a:r>
              <a:rPr lang="en-GB" dirty="0" smtClean="0"/>
              <a:t> The </a:t>
            </a:r>
            <a:r>
              <a:rPr lang="en-GB" dirty="0"/>
              <a:t>channel focuses on providing a platform to Small &amp; Medium Enterprises (SMEs</a:t>
            </a:r>
            <a:r>
              <a:rPr lang="en-GB" dirty="0" smtClean="0"/>
              <a:t>), Large </a:t>
            </a:r>
            <a:r>
              <a:rPr lang="en-GB" dirty="0"/>
              <a:t>Enterprises as well as individuals. The project's mission is ‘to make doing business easy</a:t>
            </a:r>
            <a:r>
              <a:rPr lang="en-GB" dirty="0" smtClean="0"/>
              <a:t>’.</a:t>
            </a:r>
          </a:p>
          <a:p>
            <a:r>
              <a:rPr lang="en-GB" dirty="0" err="1"/>
              <a:t>ScrapYard</a:t>
            </a:r>
            <a:r>
              <a:rPr lang="en-GB" dirty="0"/>
              <a:t> for </a:t>
            </a:r>
            <a:r>
              <a:rPr lang="en-GB" dirty="0" smtClean="0"/>
              <a:t>Buyers -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– Convenience of connecting with sellers anytime, </a:t>
            </a:r>
            <a:r>
              <a:rPr lang="en-GB" dirty="0" smtClean="0"/>
              <a:t>anywhere</a:t>
            </a:r>
          </a:p>
          <a:p>
            <a:pPr marL="0" indent="0">
              <a:buNone/>
            </a:pPr>
            <a:r>
              <a:rPr lang="en-GB" dirty="0" smtClean="0"/>
              <a:t>			– </a:t>
            </a:r>
            <a:r>
              <a:rPr lang="en-GB" dirty="0"/>
              <a:t>Wider marketplace with a range of products and suppliers</a:t>
            </a:r>
          </a:p>
          <a:p>
            <a:pPr marL="0" indent="0">
              <a:buNone/>
            </a:pPr>
            <a:r>
              <a:rPr lang="en-GB" dirty="0"/>
              <a:t>			– Payment Protection </a:t>
            </a:r>
            <a:r>
              <a:rPr lang="en-GB" dirty="0" smtClean="0"/>
              <a:t>Program</a:t>
            </a:r>
            <a:r>
              <a:rPr lang="en-GB" dirty="0"/>
              <a:t>			</a:t>
            </a:r>
          </a:p>
          <a:p>
            <a:r>
              <a:rPr lang="en-GB" dirty="0" err="1" smtClean="0"/>
              <a:t>ScrapYard</a:t>
            </a:r>
            <a:r>
              <a:rPr lang="en-GB" dirty="0" smtClean="0"/>
              <a:t> </a:t>
            </a:r>
            <a:r>
              <a:rPr lang="en-GB" dirty="0"/>
              <a:t>for </a:t>
            </a:r>
            <a:r>
              <a:rPr lang="en-GB" dirty="0" smtClean="0"/>
              <a:t>Suppliers -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/>
              <a:t>	– Enhanced business visibility</a:t>
            </a:r>
          </a:p>
          <a:p>
            <a:pPr marL="0" indent="0">
              <a:buNone/>
            </a:pPr>
            <a:r>
              <a:rPr lang="en-GB" dirty="0"/>
              <a:t>			– Increased credibility for your brand</a:t>
            </a:r>
          </a:p>
          <a:p>
            <a:pPr marL="0" indent="0">
              <a:buNone/>
            </a:pPr>
            <a:r>
              <a:rPr lang="en-GB" dirty="0"/>
              <a:t>			– Lead Management </a:t>
            </a:r>
            <a:r>
              <a:rPr lang="en-GB" dirty="0" smtClean="0"/>
              <a:t>System</a:t>
            </a:r>
            <a:r>
              <a:rPr lang="en-GB" dirty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17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2" y="0"/>
            <a:ext cx="8015416" cy="6771436"/>
          </a:xfrm>
        </p:spPr>
      </p:pic>
    </p:spTree>
    <p:extLst>
      <p:ext uri="{BB962C8B-B14F-4D97-AF65-F5344CB8AC3E}">
        <p14:creationId xmlns:p14="http://schemas.microsoft.com/office/powerpoint/2010/main" val="315310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Er</a:t>
            </a:r>
            <a:r>
              <a:rPr lang="en-IN" dirty="0" smtClean="0"/>
              <a:t>-diagram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3" y="1958802"/>
            <a:ext cx="6883234" cy="4664420"/>
          </a:xfrm>
        </p:spPr>
      </p:pic>
    </p:spTree>
    <p:extLst>
      <p:ext uri="{BB962C8B-B14F-4D97-AF65-F5344CB8AC3E}">
        <p14:creationId xmlns:p14="http://schemas.microsoft.com/office/powerpoint/2010/main" val="28194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14" y="178410"/>
            <a:ext cx="5364151" cy="3385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9" y="178409"/>
            <a:ext cx="5250724" cy="3385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0" y="3642573"/>
            <a:ext cx="5250724" cy="3384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114" y="3642572"/>
            <a:ext cx="5364151" cy="35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</a:t>
            </a:r>
            <a:r>
              <a:rPr lang="en-GB" dirty="0"/>
              <a:t>will generate auction system.</a:t>
            </a:r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will connect </a:t>
            </a:r>
            <a:r>
              <a:rPr lang="en-GB" dirty="0" smtClean="0"/>
              <a:t>international </a:t>
            </a:r>
            <a:r>
              <a:rPr lang="en-GB" dirty="0"/>
              <a:t>clients for business </a:t>
            </a:r>
            <a:r>
              <a:rPr lang="en-GB" dirty="0" smtClean="0"/>
              <a:t>expansion.</a:t>
            </a:r>
            <a:endParaRPr lang="en-GB" dirty="0"/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will provide tracking and delivery system.</a:t>
            </a:r>
          </a:p>
          <a:p>
            <a:r>
              <a:rPr lang="en-GB" dirty="0" smtClean="0"/>
              <a:t>We </a:t>
            </a:r>
            <a:r>
              <a:rPr lang="en-GB" dirty="0"/>
              <a:t>will provide services </a:t>
            </a:r>
            <a:r>
              <a:rPr lang="en-GB" dirty="0" smtClean="0"/>
              <a:t>that helps for </a:t>
            </a:r>
            <a:r>
              <a:rPr lang="en-GB" dirty="0"/>
              <a:t>tax </a:t>
            </a:r>
            <a:r>
              <a:rPr lang="en-GB" dirty="0" smtClean="0"/>
              <a:t>benefits.</a:t>
            </a:r>
          </a:p>
          <a:p>
            <a:r>
              <a:rPr lang="en-GB" dirty="0" smtClean="0"/>
              <a:t>Industrialist </a:t>
            </a:r>
            <a:r>
              <a:rPr lang="en-GB" dirty="0"/>
              <a:t>can also sell his raw waste material.</a:t>
            </a:r>
          </a:p>
          <a:p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platform not only sell the scrap but </a:t>
            </a:r>
            <a:r>
              <a:rPr lang="en-GB" dirty="0" smtClean="0"/>
              <a:t>also the </a:t>
            </a:r>
            <a:r>
              <a:rPr lang="en-GB" dirty="0"/>
              <a:t>used and old factory machineries and </a:t>
            </a:r>
            <a:r>
              <a:rPr lang="en-GB" dirty="0" smtClean="0"/>
              <a:t>parts.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7075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</TotalTime>
  <Words>218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Times New Roman</vt:lpstr>
      <vt:lpstr>Wingdings 2</vt:lpstr>
      <vt:lpstr>Dividend</vt:lpstr>
      <vt:lpstr>Scrapyard</vt:lpstr>
      <vt:lpstr>INTRODUCTIONS </vt:lpstr>
      <vt:lpstr>Flow chart</vt:lpstr>
      <vt:lpstr>Er-diagram</vt:lpstr>
      <vt:lpstr>PowerPoint Presentation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Scrapyard</dc:title>
  <dc:creator>Mayank Namdev</dc:creator>
  <cp:lastModifiedBy>Mayank Namdev</cp:lastModifiedBy>
  <cp:revision>6</cp:revision>
  <dcterms:created xsi:type="dcterms:W3CDTF">2022-04-08T15:25:40Z</dcterms:created>
  <dcterms:modified xsi:type="dcterms:W3CDTF">2022-04-09T00:07:33Z</dcterms:modified>
</cp:coreProperties>
</file>