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76" r:id="rId6"/>
    <p:sldId id="277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7" autoAdjust="0"/>
    <p:restoredTop sz="94660"/>
  </p:normalViewPr>
  <p:slideViewPr>
    <p:cSldViewPr>
      <p:cViewPr varScale="1">
        <p:scale>
          <a:sx n="91" d="100"/>
          <a:sy n="91" d="100"/>
        </p:scale>
        <p:origin x="307" y="8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en-US"/>
              <a:t>12/8/2022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en-US"/>
              <a:t>12/8/2022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32004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162799" cy="990600"/>
          </a:xfrm>
        </p:spPr>
        <p:txBody>
          <a:bodyPr lIns="9144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87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4724400"/>
            <a:ext cx="4267200" cy="1447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3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75812" y="685801"/>
            <a:ext cx="1219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685800"/>
            <a:ext cx="8153399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429000"/>
            <a:ext cx="9601201" cy="22860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7543800" cy="1066800"/>
          </a:xfrm>
        </p:spPr>
        <p:txBody>
          <a:bodyPr lIns="91440" anchor="t"/>
          <a:lstStyle>
            <a:lvl1pPr marL="0" indent="0">
              <a:spcBef>
                <a:spcPts val="0"/>
              </a:spcBef>
              <a:buNone/>
              <a:defRPr sz="2000" cap="all" spc="250" baseline="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8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2" y="1828801"/>
            <a:ext cx="4648202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4648199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2" y="2438400"/>
            <a:ext cx="4648201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3" y="685800"/>
            <a:ext cx="548497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C1F7-A9E9-4D8B-8C97-C74523B2CF2A}" type="datetimeFigureOut">
              <a:rPr lang="en-US"/>
              <a:pPr/>
              <a:t>12/8/2022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2E4-2CCF-42F6-9D92-ED568035133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8209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2004" y="-1219200"/>
            <a:ext cx="8839201" cy="3200400"/>
          </a:xfrm>
        </p:spPr>
        <p:txBody>
          <a:bodyPr/>
          <a:lstStyle/>
          <a:p>
            <a:r>
              <a:rPr lang="en-US" sz="9600" b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Hash Table </a:t>
            </a:r>
            <a:endParaRPr lang="en-US" b="1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796" y="2407643"/>
            <a:ext cx="7162799" cy="99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6B86B"/>
                </a:solidFill>
                <a:latin typeface="Arial Rounded MT Bold" panose="020F0704030504030204" pitchFamily="34" charset="0"/>
              </a:rPr>
              <a:t>Step 1: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BB666-B82D-45A6-9AD2-93A791C6F968}"/>
              </a:ext>
            </a:extLst>
          </p:cNvPr>
          <p:cNvSpPr txBox="1"/>
          <p:nvPr/>
        </p:nvSpPr>
        <p:spPr>
          <a:xfrm>
            <a:off x="3862164" y="3284984"/>
            <a:ext cx="3528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</a:p>
          <a:p>
            <a:r>
              <a:rPr lang="en-IN" sz="4800" b="1" dirty="0">
                <a:latin typeface="Calibri" panose="020F0502020204030204" pitchFamily="34" charset="0"/>
                <a:cs typeface="Calibri" panose="020F0502020204030204" pitchFamily="34" charset="0"/>
              </a:rPr>
              <a:t>s=set()</a:t>
            </a:r>
            <a:r>
              <a:rPr lang="en-IN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C54ACF-6BBB-4CB5-A6D7-BAB794B2A2D5}"/>
              </a:ext>
            </a:extLst>
          </p:cNvPr>
          <p:cNvSpPr txBox="1"/>
          <p:nvPr/>
        </p:nvSpPr>
        <p:spPr>
          <a:xfrm>
            <a:off x="6598468" y="2417398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List=[4,-6,3,-1,4,2,7]</a:t>
            </a:r>
          </a:p>
        </p:txBody>
      </p:sp>
    </p:spTree>
    <p:extLst>
      <p:ext uri="{BB962C8B-B14F-4D97-AF65-F5344CB8AC3E}">
        <p14:creationId xmlns:p14="http://schemas.microsoft.com/office/powerpoint/2010/main" val="36008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748" y="-1755576"/>
            <a:ext cx="8839201" cy="3200400"/>
          </a:xfrm>
        </p:spPr>
        <p:txBody>
          <a:bodyPr/>
          <a:lstStyle/>
          <a:p>
            <a:r>
              <a:rPr lang="en-US" sz="9600" b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Hash Table </a:t>
            </a:r>
            <a:endParaRPr lang="en-US" b="1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796" y="2407643"/>
            <a:ext cx="7162799" cy="99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6B86B"/>
                </a:solidFill>
                <a:latin typeface="Arial Rounded MT Bold" panose="020F0704030504030204" pitchFamily="34" charset="0"/>
              </a:rPr>
              <a:t>Step 2: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BB666-B82D-45A6-9AD2-93A791C6F968}"/>
              </a:ext>
            </a:extLst>
          </p:cNvPr>
          <p:cNvSpPr txBox="1"/>
          <p:nvPr/>
        </p:nvSpPr>
        <p:spPr>
          <a:xfrm>
            <a:off x="1341884" y="2902943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s.add</a:t>
            </a:r>
            <a:r>
              <a:rPr lang="en-IN" sz="4800" b="1" dirty="0">
                <a:latin typeface="Calibri" panose="020F0502020204030204" pitchFamily="34" charset="0"/>
                <a:cs typeface="Calibri" panose="020F0502020204030204" pitchFamily="34" charset="0"/>
              </a:rPr>
              <a:t>(0)                               s={0}</a:t>
            </a:r>
          </a:p>
          <a:p>
            <a:r>
              <a:rPr lang="en-IN" sz="4800" b="1" dirty="0">
                <a:latin typeface="Calibri" panose="020F0502020204030204" pitchFamily="34" charset="0"/>
                <a:cs typeface="Calibri" panose="020F0502020204030204" pitchFamily="34" charset="0"/>
              </a:rPr>
              <a:t>sum=0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C47D2C-3AD9-4486-8B63-56382678D5D6}"/>
              </a:ext>
            </a:extLst>
          </p:cNvPr>
          <p:cNvSpPr txBox="1"/>
          <p:nvPr/>
        </p:nvSpPr>
        <p:spPr>
          <a:xfrm>
            <a:off x="6598468" y="2417398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List=[4,-6,3,-1,4,2,7]</a:t>
            </a:r>
          </a:p>
        </p:txBody>
      </p:sp>
    </p:spTree>
    <p:extLst>
      <p:ext uri="{BB962C8B-B14F-4D97-AF65-F5344CB8AC3E}">
        <p14:creationId xmlns:p14="http://schemas.microsoft.com/office/powerpoint/2010/main" val="19799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756" y="-1683568"/>
            <a:ext cx="8839201" cy="3200400"/>
          </a:xfrm>
        </p:spPr>
        <p:txBody>
          <a:bodyPr/>
          <a:lstStyle/>
          <a:p>
            <a:r>
              <a:rPr lang="en-US" sz="9600" b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Hash Table </a:t>
            </a:r>
            <a:endParaRPr lang="en-US" b="1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4" y="1628800"/>
            <a:ext cx="7162799" cy="99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6B86B"/>
                </a:solidFill>
                <a:latin typeface="Arial Rounded MT Bold" panose="020F0704030504030204" pitchFamily="34" charset="0"/>
              </a:rPr>
              <a:t>Step 3: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BB666-B82D-45A6-9AD2-93A791C6F968}"/>
              </a:ext>
            </a:extLst>
          </p:cNvPr>
          <p:cNvSpPr txBox="1"/>
          <p:nvPr/>
        </p:nvSpPr>
        <p:spPr>
          <a:xfrm>
            <a:off x="1269876" y="2090172"/>
            <a:ext cx="68407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I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 in list:</a:t>
            </a:r>
          </a:p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	sum=</a:t>
            </a:r>
            <a:r>
              <a:rPr lang="en-I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sum+i</a:t>
            </a:r>
            <a:endParaRPr lang="en-IN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	if sum in s:</a:t>
            </a:r>
          </a:p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		return True</a:t>
            </a:r>
          </a:p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s.add</a:t>
            </a: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(sum)</a:t>
            </a:r>
          </a:p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return False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D74CE74-AB5A-4B66-B14F-BA7E94326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292993"/>
              </p:ext>
            </p:extLst>
          </p:nvPr>
        </p:nvGraphicFramePr>
        <p:xfrm>
          <a:off x="7102524" y="2720909"/>
          <a:ext cx="4643212" cy="34606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2889">
                  <a:extLst>
                    <a:ext uri="{9D8B030D-6E8A-4147-A177-3AD203B41FA5}">
                      <a16:colId xmlns:a16="http://schemas.microsoft.com/office/drawing/2014/main" val="1048181829"/>
                    </a:ext>
                  </a:extLst>
                </a:gridCol>
                <a:gridCol w="2004427">
                  <a:extLst>
                    <a:ext uri="{9D8B030D-6E8A-4147-A177-3AD203B41FA5}">
                      <a16:colId xmlns:a16="http://schemas.microsoft.com/office/drawing/2014/main" val="4048608766"/>
                    </a:ext>
                  </a:extLst>
                </a:gridCol>
                <a:gridCol w="1835896">
                  <a:extLst>
                    <a:ext uri="{9D8B030D-6E8A-4147-A177-3AD203B41FA5}">
                      <a16:colId xmlns:a16="http://schemas.microsoft.com/office/drawing/2014/main" val="3988711731"/>
                    </a:ext>
                  </a:extLst>
                </a:gridCol>
              </a:tblGrid>
              <a:tr h="633210">
                <a:tc>
                  <a:txBody>
                    <a:bodyPr/>
                    <a:lstStyle/>
                    <a:p>
                      <a:r>
                        <a:rPr lang="en-IN" dirty="0"/>
                        <a:t>     </a:t>
                      </a:r>
                      <a:r>
                        <a:rPr lang="en-IN" sz="3600" dirty="0" err="1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>
                          <a:latin typeface="Arial Rounded MT Bold" panose="020F0704030504030204" pitchFamily="34" charset="0"/>
                        </a:rPr>
                        <a:t>  S</a:t>
                      </a:r>
                      <a:endParaRPr lang="en-IN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/>
                        <a:t>sum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83603"/>
                  </a:ext>
                </a:extLst>
              </a:tr>
              <a:tr h="40294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{0,4}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1450"/>
                  </a:ext>
                </a:extLst>
              </a:tr>
              <a:tr h="40294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{0,4,-2}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     -2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997239"/>
                  </a:ext>
                </a:extLst>
              </a:tr>
              <a:tr h="40294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{0,4,-2,1}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878362"/>
                  </a:ext>
                </a:extLst>
              </a:tr>
              <a:tr h="40294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{0,4,-2,1}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693011"/>
                  </a:ext>
                </a:extLst>
              </a:tr>
              <a:tr h="40294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-------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3162"/>
                  </a:ext>
                </a:extLst>
              </a:tr>
              <a:tr h="40294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-------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67338412"/>
                  </a:ext>
                </a:extLst>
              </a:tr>
              <a:tr h="40294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-------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1050983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ED7E210-97D3-45C6-9C0F-6553F79855CB}"/>
              </a:ext>
            </a:extLst>
          </p:cNvPr>
          <p:cNvSpPr txBox="1"/>
          <p:nvPr/>
        </p:nvSpPr>
        <p:spPr>
          <a:xfrm>
            <a:off x="7102524" y="1609208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List=[4,-6,3,-1,4,2,7]</a:t>
            </a:r>
          </a:p>
        </p:txBody>
      </p:sp>
    </p:spTree>
    <p:extLst>
      <p:ext uri="{BB962C8B-B14F-4D97-AF65-F5344CB8AC3E}">
        <p14:creationId xmlns:p14="http://schemas.microsoft.com/office/powerpoint/2010/main" val="15425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odgrain 16x9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115" id="{6D802E96-7B24-457C-A326-69AF839D4486}" vid="{C3FFE3C6-9A62-4BEA-9FE0-A8BC12B9BCCA}"/>
    </a:ext>
  </a:extLst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1360511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TP102801114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706531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35E791-7449-4708-8DE9-182EC4D8A134}">
  <ds:schemaRefs>
    <ds:schemaRef ds:uri="4873beb7-5857-4685-be1f-d57550cc96c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EB9514F-6A45-47F4-BC6D-A865E2971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Woodgrain nature presentation (widescreen)</Template>
  <TotalTime>194</TotalTime>
  <Words>132</Words>
  <Application>Microsoft Office PowerPoint</Application>
  <PresentationFormat>Custom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Rounded MT Bold</vt:lpstr>
      <vt:lpstr>Calibri</vt:lpstr>
      <vt:lpstr>Century</vt:lpstr>
      <vt:lpstr>Woodgrain 16x9</vt:lpstr>
      <vt:lpstr>Hash Table </vt:lpstr>
      <vt:lpstr>Hash Table </vt:lpstr>
      <vt:lpstr>Hash Table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Table</dc:title>
  <dc:creator>mayank</dc:creator>
  <cp:lastModifiedBy>mayank</cp:lastModifiedBy>
  <cp:revision>13</cp:revision>
  <dcterms:created xsi:type="dcterms:W3CDTF">2022-11-17T18:36:58Z</dcterms:created>
  <dcterms:modified xsi:type="dcterms:W3CDTF">2022-12-08T10:02:50Z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