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6" r:id="rId9"/>
    <p:sldId id="277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64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DEC5C-CAF4-43AC-93E8-BC8C7AF22E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9D0994-671F-48FE-9A7A-57A476D6104E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5965A3C8-5B2E-4AE3-A3F7-32D668A4A62D}" type="parTrans" cxnId="{1B00C407-50F4-4A90-A3BB-DE7B43DBC418}">
      <dgm:prSet/>
      <dgm:spPr/>
      <dgm:t>
        <a:bodyPr/>
        <a:lstStyle/>
        <a:p>
          <a:endParaRPr lang="en-US"/>
        </a:p>
      </dgm:t>
    </dgm:pt>
    <dgm:pt modelId="{35506073-4124-4B57-A03F-EEFC3C00D116}" type="sibTrans" cxnId="{1B00C407-50F4-4A90-A3BB-DE7B43DBC418}">
      <dgm:prSet/>
      <dgm:spPr/>
      <dgm:t>
        <a:bodyPr/>
        <a:lstStyle/>
        <a:p>
          <a:endParaRPr lang="en-US"/>
        </a:p>
      </dgm:t>
    </dgm:pt>
    <dgm:pt modelId="{0EDFC16E-2FA3-4328-8EE0-9F66D785149B}">
      <dgm:prSet/>
      <dgm:spPr/>
      <dgm:t>
        <a:bodyPr/>
        <a:lstStyle/>
        <a:p>
          <a:r>
            <a:rPr lang="en-US"/>
            <a:t>Statistical Analysis</a:t>
          </a:r>
        </a:p>
      </dgm:t>
    </dgm:pt>
    <dgm:pt modelId="{4DD2800C-8A6F-4BD5-A105-BFE575B9CC2D}" type="parTrans" cxnId="{79E9AADB-1FD4-4D70-A8CA-0A9AC5FE72F4}">
      <dgm:prSet/>
      <dgm:spPr/>
      <dgm:t>
        <a:bodyPr/>
        <a:lstStyle/>
        <a:p>
          <a:endParaRPr lang="en-US"/>
        </a:p>
      </dgm:t>
    </dgm:pt>
    <dgm:pt modelId="{E99601E3-A8F9-4770-93A2-073B999CD4DD}" type="sibTrans" cxnId="{79E9AADB-1FD4-4D70-A8CA-0A9AC5FE72F4}">
      <dgm:prSet/>
      <dgm:spPr/>
      <dgm:t>
        <a:bodyPr/>
        <a:lstStyle/>
        <a:p>
          <a:endParaRPr lang="en-US"/>
        </a:p>
      </dgm:t>
    </dgm:pt>
    <dgm:pt modelId="{A0C972C4-7673-4BAC-A0B3-3615E5E4DC0D}">
      <dgm:prSet/>
      <dgm:spPr/>
      <dgm:t>
        <a:bodyPr/>
        <a:lstStyle/>
        <a:p>
          <a:r>
            <a:rPr lang="en-US"/>
            <a:t>Feature Construction</a:t>
          </a:r>
        </a:p>
      </dgm:t>
    </dgm:pt>
    <dgm:pt modelId="{C4434BF0-983D-4124-B443-FD21EC88EFA9}" type="parTrans" cxnId="{FF6DBF22-616F-46B9-89D5-FA7E1AB4ADCF}">
      <dgm:prSet/>
      <dgm:spPr/>
      <dgm:t>
        <a:bodyPr/>
        <a:lstStyle/>
        <a:p>
          <a:endParaRPr lang="en-US"/>
        </a:p>
      </dgm:t>
    </dgm:pt>
    <dgm:pt modelId="{AFF09EDD-235F-4E63-85AC-4DEC64D4C161}" type="sibTrans" cxnId="{FF6DBF22-616F-46B9-89D5-FA7E1AB4ADCF}">
      <dgm:prSet/>
      <dgm:spPr/>
      <dgm:t>
        <a:bodyPr/>
        <a:lstStyle/>
        <a:p>
          <a:endParaRPr lang="en-US"/>
        </a:p>
      </dgm:t>
    </dgm:pt>
    <dgm:pt modelId="{9A356C85-55F8-4212-B743-B20331930E8F}">
      <dgm:prSet/>
      <dgm:spPr/>
      <dgm:t>
        <a:bodyPr/>
        <a:lstStyle/>
        <a:p>
          <a:r>
            <a:rPr lang="en-US"/>
            <a:t>Identifying Outliers</a:t>
          </a:r>
        </a:p>
      </dgm:t>
    </dgm:pt>
    <dgm:pt modelId="{D2028BDF-BEE5-4AC9-A2AD-EC4934A4D8D4}" type="parTrans" cxnId="{92A1A0AE-5DC4-4CBA-833E-FAF360FDC48C}">
      <dgm:prSet/>
      <dgm:spPr/>
      <dgm:t>
        <a:bodyPr/>
        <a:lstStyle/>
        <a:p>
          <a:endParaRPr lang="en-US"/>
        </a:p>
      </dgm:t>
    </dgm:pt>
    <dgm:pt modelId="{A9E392B3-AF11-4935-A60B-4F9DB03D4EC4}" type="sibTrans" cxnId="{92A1A0AE-5DC4-4CBA-833E-FAF360FDC48C}">
      <dgm:prSet/>
      <dgm:spPr/>
      <dgm:t>
        <a:bodyPr/>
        <a:lstStyle/>
        <a:p>
          <a:endParaRPr lang="en-US"/>
        </a:p>
      </dgm:t>
    </dgm:pt>
    <dgm:pt modelId="{B15D7380-8CE2-4E8A-8F72-5C987A8C00CD}">
      <dgm:prSet/>
      <dgm:spPr/>
      <dgm:t>
        <a:bodyPr/>
        <a:lstStyle/>
        <a:p>
          <a:r>
            <a:rPr lang="en-US"/>
            <a:t>Data Conversion</a:t>
          </a:r>
        </a:p>
      </dgm:t>
    </dgm:pt>
    <dgm:pt modelId="{20C4CCBD-E4E5-4CA7-B423-BA1441C3577A}" type="parTrans" cxnId="{0594EA36-E75D-4D9B-8FC1-7AC94D905474}">
      <dgm:prSet/>
      <dgm:spPr/>
      <dgm:t>
        <a:bodyPr/>
        <a:lstStyle/>
        <a:p>
          <a:endParaRPr lang="en-US"/>
        </a:p>
      </dgm:t>
    </dgm:pt>
    <dgm:pt modelId="{FCE1A7B7-A302-4AF0-936E-CB3294832BA6}" type="sibTrans" cxnId="{0594EA36-E75D-4D9B-8FC1-7AC94D905474}">
      <dgm:prSet/>
      <dgm:spPr/>
      <dgm:t>
        <a:bodyPr/>
        <a:lstStyle/>
        <a:p>
          <a:endParaRPr lang="en-US"/>
        </a:p>
      </dgm:t>
    </dgm:pt>
    <dgm:pt modelId="{94AAF076-E544-4D6C-BAA7-7500BA50EAA5}">
      <dgm:prSet/>
      <dgm:spPr/>
      <dgm:t>
        <a:bodyPr/>
        <a:lstStyle/>
        <a:p>
          <a:r>
            <a:rPr lang="en-US"/>
            <a:t>Collinearity Problem</a:t>
          </a:r>
        </a:p>
      </dgm:t>
    </dgm:pt>
    <dgm:pt modelId="{E6B97C18-D87D-466B-8B29-09A2492F29A7}" type="parTrans" cxnId="{E15C7CA5-E5EE-4D71-80C6-09BFA7BAC867}">
      <dgm:prSet/>
      <dgm:spPr/>
      <dgm:t>
        <a:bodyPr/>
        <a:lstStyle/>
        <a:p>
          <a:endParaRPr lang="en-US"/>
        </a:p>
      </dgm:t>
    </dgm:pt>
    <dgm:pt modelId="{DD2EAE05-C2D9-4585-91E9-DB72C2B014C7}" type="sibTrans" cxnId="{E15C7CA5-E5EE-4D71-80C6-09BFA7BAC867}">
      <dgm:prSet/>
      <dgm:spPr/>
      <dgm:t>
        <a:bodyPr/>
        <a:lstStyle/>
        <a:p>
          <a:endParaRPr lang="en-US"/>
        </a:p>
      </dgm:t>
    </dgm:pt>
    <dgm:pt modelId="{449986E0-D1B3-4CB6-AEDC-95E50FFAA44C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7917AE9D-B658-46AD-ACE0-829CED8369E5}" type="parTrans" cxnId="{CDB797AD-D4B2-4087-89FF-B0BBAD9FAA51}">
      <dgm:prSet/>
      <dgm:spPr/>
      <dgm:t>
        <a:bodyPr/>
        <a:lstStyle/>
        <a:p>
          <a:endParaRPr lang="en-US"/>
        </a:p>
      </dgm:t>
    </dgm:pt>
    <dgm:pt modelId="{F80F15C4-A4F3-48EB-8138-3B31CC4B1491}" type="sibTrans" cxnId="{CDB797AD-D4B2-4087-89FF-B0BBAD9FAA51}">
      <dgm:prSet/>
      <dgm:spPr/>
      <dgm:t>
        <a:bodyPr/>
        <a:lstStyle/>
        <a:p>
          <a:endParaRPr lang="en-US"/>
        </a:p>
      </dgm:t>
    </dgm:pt>
    <dgm:pt modelId="{C0290814-AF3F-4F75-BC5F-B24364770188}" type="pres">
      <dgm:prSet presAssocID="{A3DDEC5C-CAF4-43AC-93E8-BC8C7AF22E2C}" presName="linear" presStyleCnt="0">
        <dgm:presLayoutVars>
          <dgm:animLvl val="lvl"/>
          <dgm:resizeHandles val="exact"/>
        </dgm:presLayoutVars>
      </dgm:prSet>
      <dgm:spPr/>
    </dgm:pt>
    <dgm:pt modelId="{A80B1045-5F7D-4F03-AD8F-9ED48E6A64F6}" type="pres">
      <dgm:prSet presAssocID="{159D0994-671F-48FE-9A7A-57A476D6104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DDD328C-1C3F-4E8F-AA83-0FC07C84E948}" type="pres">
      <dgm:prSet presAssocID="{35506073-4124-4B57-A03F-EEFC3C00D116}" presName="spacer" presStyleCnt="0"/>
      <dgm:spPr/>
    </dgm:pt>
    <dgm:pt modelId="{2403AB5F-E543-4006-B957-B65BD1CD281D}" type="pres">
      <dgm:prSet presAssocID="{0EDFC16E-2FA3-4328-8EE0-9F66D785149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7AEE27A-89C5-47DB-B22D-F9666CA10DA7}" type="pres">
      <dgm:prSet presAssocID="{E99601E3-A8F9-4770-93A2-073B999CD4DD}" presName="spacer" presStyleCnt="0"/>
      <dgm:spPr/>
    </dgm:pt>
    <dgm:pt modelId="{8070440A-F2CC-48B9-9829-8CA24A8E957E}" type="pres">
      <dgm:prSet presAssocID="{A0C972C4-7673-4BAC-A0B3-3615E5E4DC0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4393EC7-5784-4403-9DF4-2B647EC34C29}" type="pres">
      <dgm:prSet presAssocID="{AFF09EDD-235F-4E63-85AC-4DEC64D4C161}" presName="spacer" presStyleCnt="0"/>
      <dgm:spPr/>
    </dgm:pt>
    <dgm:pt modelId="{EC7DF62C-8842-4B66-B19D-D598BFE2F6C3}" type="pres">
      <dgm:prSet presAssocID="{9A356C85-55F8-4212-B743-B20331930E8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64A0E0D-C4DE-418C-A1EF-2CA6453BED53}" type="pres">
      <dgm:prSet presAssocID="{A9E392B3-AF11-4935-A60B-4F9DB03D4EC4}" presName="spacer" presStyleCnt="0"/>
      <dgm:spPr/>
    </dgm:pt>
    <dgm:pt modelId="{55315D60-0638-415C-BEDD-9362D884F498}" type="pres">
      <dgm:prSet presAssocID="{B15D7380-8CE2-4E8A-8F72-5C987A8C00C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99B2988-BF76-49A8-80A7-BDDBBD606435}" type="pres">
      <dgm:prSet presAssocID="{FCE1A7B7-A302-4AF0-936E-CB3294832BA6}" presName="spacer" presStyleCnt="0"/>
      <dgm:spPr/>
    </dgm:pt>
    <dgm:pt modelId="{9B068F00-186F-4853-B22F-9C76AD82E275}" type="pres">
      <dgm:prSet presAssocID="{94AAF076-E544-4D6C-BAA7-7500BA50EAA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488929A-96C2-479F-83D4-DDBFDF463636}" type="pres">
      <dgm:prSet presAssocID="{DD2EAE05-C2D9-4585-91E9-DB72C2B014C7}" presName="spacer" presStyleCnt="0"/>
      <dgm:spPr/>
    </dgm:pt>
    <dgm:pt modelId="{AE6736BE-BAF9-4145-8B92-8C03EA9E76F1}" type="pres">
      <dgm:prSet presAssocID="{449986E0-D1B3-4CB6-AEDC-95E50FFAA44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B00C407-50F4-4A90-A3BB-DE7B43DBC418}" srcId="{A3DDEC5C-CAF4-43AC-93E8-BC8C7AF22E2C}" destId="{159D0994-671F-48FE-9A7A-57A476D6104E}" srcOrd="0" destOrd="0" parTransId="{5965A3C8-5B2E-4AE3-A3F7-32D668A4A62D}" sibTransId="{35506073-4124-4B57-A03F-EEFC3C00D116}"/>
    <dgm:cxn modelId="{FF6DBF22-616F-46B9-89D5-FA7E1AB4ADCF}" srcId="{A3DDEC5C-CAF4-43AC-93E8-BC8C7AF22E2C}" destId="{A0C972C4-7673-4BAC-A0B3-3615E5E4DC0D}" srcOrd="2" destOrd="0" parTransId="{C4434BF0-983D-4124-B443-FD21EC88EFA9}" sibTransId="{AFF09EDD-235F-4E63-85AC-4DEC64D4C161}"/>
    <dgm:cxn modelId="{6AC1CC34-B012-4949-8CC3-DF978119B674}" type="presOf" srcId="{94AAF076-E544-4D6C-BAA7-7500BA50EAA5}" destId="{9B068F00-186F-4853-B22F-9C76AD82E275}" srcOrd="0" destOrd="0" presId="urn:microsoft.com/office/officeart/2005/8/layout/vList2"/>
    <dgm:cxn modelId="{0594EA36-E75D-4D9B-8FC1-7AC94D905474}" srcId="{A3DDEC5C-CAF4-43AC-93E8-BC8C7AF22E2C}" destId="{B15D7380-8CE2-4E8A-8F72-5C987A8C00CD}" srcOrd="4" destOrd="0" parTransId="{20C4CCBD-E4E5-4CA7-B423-BA1441C3577A}" sibTransId="{FCE1A7B7-A302-4AF0-936E-CB3294832BA6}"/>
    <dgm:cxn modelId="{FDDC4369-1DEA-4162-9274-088B2C3DA615}" type="presOf" srcId="{A0C972C4-7673-4BAC-A0B3-3615E5E4DC0D}" destId="{8070440A-F2CC-48B9-9829-8CA24A8E957E}" srcOrd="0" destOrd="0" presId="urn:microsoft.com/office/officeart/2005/8/layout/vList2"/>
    <dgm:cxn modelId="{B7ECEB6F-EF31-4474-958A-2906A6CC89ED}" type="presOf" srcId="{449986E0-D1B3-4CB6-AEDC-95E50FFAA44C}" destId="{AE6736BE-BAF9-4145-8B92-8C03EA9E76F1}" srcOrd="0" destOrd="0" presId="urn:microsoft.com/office/officeart/2005/8/layout/vList2"/>
    <dgm:cxn modelId="{F6E39353-9A90-4D20-93E1-3661A96DA47A}" type="presOf" srcId="{159D0994-671F-48FE-9A7A-57A476D6104E}" destId="{A80B1045-5F7D-4F03-AD8F-9ED48E6A64F6}" srcOrd="0" destOrd="0" presId="urn:microsoft.com/office/officeart/2005/8/layout/vList2"/>
    <dgm:cxn modelId="{30D9C88D-BF19-456B-AE6A-CD020038E311}" type="presOf" srcId="{0EDFC16E-2FA3-4328-8EE0-9F66D785149B}" destId="{2403AB5F-E543-4006-B957-B65BD1CD281D}" srcOrd="0" destOrd="0" presId="urn:microsoft.com/office/officeart/2005/8/layout/vList2"/>
    <dgm:cxn modelId="{E15C7CA5-E5EE-4D71-80C6-09BFA7BAC867}" srcId="{A3DDEC5C-CAF4-43AC-93E8-BC8C7AF22E2C}" destId="{94AAF076-E544-4D6C-BAA7-7500BA50EAA5}" srcOrd="5" destOrd="0" parTransId="{E6B97C18-D87D-466B-8B29-09A2492F29A7}" sibTransId="{DD2EAE05-C2D9-4585-91E9-DB72C2B014C7}"/>
    <dgm:cxn modelId="{CDB797AD-D4B2-4087-89FF-B0BBAD9FAA51}" srcId="{A3DDEC5C-CAF4-43AC-93E8-BC8C7AF22E2C}" destId="{449986E0-D1B3-4CB6-AEDC-95E50FFAA44C}" srcOrd="6" destOrd="0" parTransId="{7917AE9D-B658-46AD-ACE0-829CED8369E5}" sibTransId="{F80F15C4-A4F3-48EB-8138-3B31CC4B1491}"/>
    <dgm:cxn modelId="{92A1A0AE-5DC4-4CBA-833E-FAF360FDC48C}" srcId="{A3DDEC5C-CAF4-43AC-93E8-BC8C7AF22E2C}" destId="{9A356C85-55F8-4212-B743-B20331930E8F}" srcOrd="3" destOrd="0" parTransId="{D2028BDF-BEE5-4AC9-A2AD-EC4934A4D8D4}" sibTransId="{A9E392B3-AF11-4935-A60B-4F9DB03D4EC4}"/>
    <dgm:cxn modelId="{8769FCD2-1995-4C24-AC60-D7CD0FDE453F}" type="presOf" srcId="{9A356C85-55F8-4212-B743-B20331930E8F}" destId="{EC7DF62C-8842-4B66-B19D-D598BFE2F6C3}" srcOrd="0" destOrd="0" presId="urn:microsoft.com/office/officeart/2005/8/layout/vList2"/>
    <dgm:cxn modelId="{79E9AADB-1FD4-4D70-A8CA-0A9AC5FE72F4}" srcId="{A3DDEC5C-CAF4-43AC-93E8-BC8C7AF22E2C}" destId="{0EDFC16E-2FA3-4328-8EE0-9F66D785149B}" srcOrd="1" destOrd="0" parTransId="{4DD2800C-8A6F-4BD5-A105-BFE575B9CC2D}" sibTransId="{E99601E3-A8F9-4770-93A2-073B999CD4DD}"/>
    <dgm:cxn modelId="{18B201DD-AD16-4499-B801-D152CAFB5390}" type="presOf" srcId="{B15D7380-8CE2-4E8A-8F72-5C987A8C00CD}" destId="{55315D60-0638-415C-BEDD-9362D884F498}" srcOrd="0" destOrd="0" presId="urn:microsoft.com/office/officeart/2005/8/layout/vList2"/>
    <dgm:cxn modelId="{7CB942E7-694D-4A43-9A4D-CF1731AE552C}" type="presOf" srcId="{A3DDEC5C-CAF4-43AC-93E8-BC8C7AF22E2C}" destId="{C0290814-AF3F-4F75-BC5F-B24364770188}" srcOrd="0" destOrd="0" presId="urn:microsoft.com/office/officeart/2005/8/layout/vList2"/>
    <dgm:cxn modelId="{2508CC86-2B5F-4FA8-ABB0-A66095093351}" type="presParOf" srcId="{C0290814-AF3F-4F75-BC5F-B24364770188}" destId="{A80B1045-5F7D-4F03-AD8F-9ED48E6A64F6}" srcOrd="0" destOrd="0" presId="urn:microsoft.com/office/officeart/2005/8/layout/vList2"/>
    <dgm:cxn modelId="{17B11EB4-C782-4176-9989-1B0FB4EC8158}" type="presParOf" srcId="{C0290814-AF3F-4F75-BC5F-B24364770188}" destId="{3DDD328C-1C3F-4E8F-AA83-0FC07C84E948}" srcOrd="1" destOrd="0" presId="urn:microsoft.com/office/officeart/2005/8/layout/vList2"/>
    <dgm:cxn modelId="{04B35EDE-963E-46FA-93E1-D07BB89ACAD7}" type="presParOf" srcId="{C0290814-AF3F-4F75-BC5F-B24364770188}" destId="{2403AB5F-E543-4006-B957-B65BD1CD281D}" srcOrd="2" destOrd="0" presId="urn:microsoft.com/office/officeart/2005/8/layout/vList2"/>
    <dgm:cxn modelId="{660CF221-5239-4D14-9DE8-45E80A8747FE}" type="presParOf" srcId="{C0290814-AF3F-4F75-BC5F-B24364770188}" destId="{C7AEE27A-89C5-47DB-B22D-F9666CA10DA7}" srcOrd="3" destOrd="0" presId="urn:microsoft.com/office/officeart/2005/8/layout/vList2"/>
    <dgm:cxn modelId="{AB0FBD04-2621-45EA-84FF-B8F78AB5A4B7}" type="presParOf" srcId="{C0290814-AF3F-4F75-BC5F-B24364770188}" destId="{8070440A-F2CC-48B9-9829-8CA24A8E957E}" srcOrd="4" destOrd="0" presId="urn:microsoft.com/office/officeart/2005/8/layout/vList2"/>
    <dgm:cxn modelId="{357D632C-506A-4406-91E6-4F5B7AF31912}" type="presParOf" srcId="{C0290814-AF3F-4F75-BC5F-B24364770188}" destId="{E4393EC7-5784-4403-9DF4-2B647EC34C29}" srcOrd="5" destOrd="0" presId="urn:microsoft.com/office/officeart/2005/8/layout/vList2"/>
    <dgm:cxn modelId="{74AC5402-4FD9-4899-98D9-B5D8798710F7}" type="presParOf" srcId="{C0290814-AF3F-4F75-BC5F-B24364770188}" destId="{EC7DF62C-8842-4B66-B19D-D598BFE2F6C3}" srcOrd="6" destOrd="0" presId="urn:microsoft.com/office/officeart/2005/8/layout/vList2"/>
    <dgm:cxn modelId="{0AE9180D-7DAA-4800-A299-8DB061B55877}" type="presParOf" srcId="{C0290814-AF3F-4F75-BC5F-B24364770188}" destId="{D64A0E0D-C4DE-418C-A1EF-2CA6453BED53}" srcOrd="7" destOrd="0" presId="urn:microsoft.com/office/officeart/2005/8/layout/vList2"/>
    <dgm:cxn modelId="{4D958866-8BAE-4126-9330-9BC630697CCF}" type="presParOf" srcId="{C0290814-AF3F-4F75-BC5F-B24364770188}" destId="{55315D60-0638-415C-BEDD-9362D884F498}" srcOrd="8" destOrd="0" presId="urn:microsoft.com/office/officeart/2005/8/layout/vList2"/>
    <dgm:cxn modelId="{42CAC8ED-8ADB-405C-87AC-EF6543D57AA8}" type="presParOf" srcId="{C0290814-AF3F-4F75-BC5F-B24364770188}" destId="{B99B2988-BF76-49A8-80A7-BDDBBD606435}" srcOrd="9" destOrd="0" presId="urn:microsoft.com/office/officeart/2005/8/layout/vList2"/>
    <dgm:cxn modelId="{4148EEDD-65C2-4076-B821-99DFF7C71DE3}" type="presParOf" srcId="{C0290814-AF3F-4F75-BC5F-B24364770188}" destId="{9B068F00-186F-4853-B22F-9C76AD82E275}" srcOrd="10" destOrd="0" presId="urn:microsoft.com/office/officeart/2005/8/layout/vList2"/>
    <dgm:cxn modelId="{F428D8E3-A153-4DCA-B9C5-015AF68CE504}" type="presParOf" srcId="{C0290814-AF3F-4F75-BC5F-B24364770188}" destId="{9488929A-96C2-479F-83D4-DDBFDF463636}" srcOrd="11" destOrd="0" presId="urn:microsoft.com/office/officeart/2005/8/layout/vList2"/>
    <dgm:cxn modelId="{9A3F7F1A-D7A0-4483-AF8B-62E55D21A1FA}" type="presParOf" srcId="{C0290814-AF3F-4F75-BC5F-B24364770188}" destId="{AE6736BE-BAF9-4145-8B92-8C03EA9E76F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B1045-5F7D-4F03-AD8F-9ED48E6A64F6}">
      <dsp:nvSpPr>
        <dsp:cNvPr id="0" name=""/>
        <dsp:cNvSpPr/>
      </dsp:nvSpPr>
      <dsp:spPr>
        <a:xfrm>
          <a:off x="0" y="72119"/>
          <a:ext cx="5614987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Cleaning</a:t>
          </a:r>
        </a:p>
      </dsp:txBody>
      <dsp:txXfrm>
        <a:off x="29271" y="101390"/>
        <a:ext cx="5556445" cy="541083"/>
      </dsp:txXfrm>
    </dsp:sp>
    <dsp:sp modelId="{2403AB5F-E543-4006-B957-B65BD1CD281D}">
      <dsp:nvSpPr>
        <dsp:cNvPr id="0" name=""/>
        <dsp:cNvSpPr/>
      </dsp:nvSpPr>
      <dsp:spPr>
        <a:xfrm>
          <a:off x="0" y="743744"/>
          <a:ext cx="5614987" cy="599625"/>
        </a:xfrm>
        <a:prstGeom prst="roundRect">
          <a:avLst/>
        </a:prstGeom>
        <a:solidFill>
          <a:schemeClr val="accent2">
            <a:hueOff val="225802"/>
            <a:satOff val="-1105"/>
            <a:lumOff val="6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Statistical Analysis</a:t>
          </a:r>
        </a:p>
      </dsp:txBody>
      <dsp:txXfrm>
        <a:off x="29271" y="773015"/>
        <a:ext cx="5556445" cy="541083"/>
      </dsp:txXfrm>
    </dsp:sp>
    <dsp:sp modelId="{8070440A-F2CC-48B9-9829-8CA24A8E957E}">
      <dsp:nvSpPr>
        <dsp:cNvPr id="0" name=""/>
        <dsp:cNvSpPr/>
      </dsp:nvSpPr>
      <dsp:spPr>
        <a:xfrm>
          <a:off x="0" y="1415369"/>
          <a:ext cx="5614987" cy="599625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Construction</a:t>
          </a:r>
        </a:p>
      </dsp:txBody>
      <dsp:txXfrm>
        <a:off x="29271" y="1444640"/>
        <a:ext cx="5556445" cy="541083"/>
      </dsp:txXfrm>
    </dsp:sp>
    <dsp:sp modelId="{EC7DF62C-8842-4B66-B19D-D598BFE2F6C3}">
      <dsp:nvSpPr>
        <dsp:cNvPr id="0" name=""/>
        <dsp:cNvSpPr/>
      </dsp:nvSpPr>
      <dsp:spPr>
        <a:xfrm>
          <a:off x="0" y="2086994"/>
          <a:ext cx="5614987" cy="599625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Identifying Outliers</a:t>
          </a:r>
        </a:p>
      </dsp:txBody>
      <dsp:txXfrm>
        <a:off x="29271" y="2116265"/>
        <a:ext cx="5556445" cy="541083"/>
      </dsp:txXfrm>
    </dsp:sp>
    <dsp:sp modelId="{55315D60-0638-415C-BEDD-9362D884F498}">
      <dsp:nvSpPr>
        <dsp:cNvPr id="0" name=""/>
        <dsp:cNvSpPr/>
      </dsp:nvSpPr>
      <dsp:spPr>
        <a:xfrm>
          <a:off x="0" y="2758619"/>
          <a:ext cx="5614987" cy="599625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Conversion</a:t>
          </a:r>
        </a:p>
      </dsp:txBody>
      <dsp:txXfrm>
        <a:off x="29271" y="2787890"/>
        <a:ext cx="5556445" cy="541083"/>
      </dsp:txXfrm>
    </dsp:sp>
    <dsp:sp modelId="{9B068F00-186F-4853-B22F-9C76AD82E275}">
      <dsp:nvSpPr>
        <dsp:cNvPr id="0" name=""/>
        <dsp:cNvSpPr/>
      </dsp:nvSpPr>
      <dsp:spPr>
        <a:xfrm>
          <a:off x="0" y="3430244"/>
          <a:ext cx="5614987" cy="599625"/>
        </a:xfrm>
        <a:prstGeom prst="roundRect">
          <a:avLst/>
        </a:prstGeom>
        <a:solidFill>
          <a:schemeClr val="accent2">
            <a:hueOff val="1129012"/>
            <a:satOff val="-5527"/>
            <a:lumOff val="31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Collinearity Problem</a:t>
          </a:r>
        </a:p>
      </dsp:txBody>
      <dsp:txXfrm>
        <a:off x="29271" y="3459515"/>
        <a:ext cx="5556445" cy="541083"/>
      </dsp:txXfrm>
    </dsp:sp>
    <dsp:sp modelId="{AE6736BE-BAF9-4145-8B92-8C03EA9E76F1}">
      <dsp:nvSpPr>
        <dsp:cNvPr id="0" name=""/>
        <dsp:cNvSpPr/>
      </dsp:nvSpPr>
      <dsp:spPr>
        <a:xfrm>
          <a:off x="0" y="4101869"/>
          <a:ext cx="5614987" cy="599625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Visualization</a:t>
          </a:r>
        </a:p>
      </dsp:txBody>
      <dsp:txXfrm>
        <a:off x="29271" y="4131140"/>
        <a:ext cx="5556445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02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9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6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4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01BA08-8F4A-4FDE-D19E-9818920FBC46}"/>
              </a:ext>
            </a:extLst>
          </p:cNvPr>
          <p:cNvSpPr/>
          <p:nvPr/>
        </p:nvSpPr>
        <p:spPr>
          <a:xfrm>
            <a:off x="3276600" y="381000"/>
            <a:ext cx="557157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Energy Consumption Analysis</a:t>
            </a:r>
            <a:endParaRPr lang="en-US" sz="5400" b="0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6ED56-47D5-71B6-DFCA-2A2FD1031DAC}"/>
              </a:ext>
            </a:extLst>
          </p:cNvPr>
          <p:cNvSpPr/>
          <p:nvPr/>
        </p:nvSpPr>
        <p:spPr>
          <a:xfrm>
            <a:off x="3048000" y="4343400"/>
            <a:ext cx="6587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Mayank Raj Kolwal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8" y="1021841"/>
            <a:ext cx="441082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Methodo</a:t>
            </a:r>
            <a:r>
              <a:rPr lang="en-US" spc="75" dirty="0"/>
              <a:t>log</a:t>
            </a:r>
            <a:r>
              <a:rPr spc="75" dirty="0"/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0167" y="3064565"/>
            <a:ext cx="7696199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5000" b="0" i="0" kern="1200" spc="19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5000" b="0" i="0" kern="1200" spc="-19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0" i="0" kern="1200" spc="1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Set</a:t>
            </a:r>
            <a:r>
              <a:rPr lang="en-US" sz="5000" b="0" i="0" kern="1200" spc="-18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0" i="0" kern="1200" spc="9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8D950-2D6E-AA1F-FFF6-4732615C2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653999"/>
            <a:ext cx="6270662" cy="5549536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195">
                <a:solidFill>
                  <a:srgbClr val="F2F2F2"/>
                </a:solidFill>
              </a:rPr>
              <a:t>Data</a:t>
            </a:r>
            <a:r>
              <a:rPr lang="en-US" spc="-195">
                <a:solidFill>
                  <a:srgbClr val="F2F2F2"/>
                </a:solidFill>
              </a:rPr>
              <a:t> </a:t>
            </a:r>
            <a:r>
              <a:rPr lang="en-US" spc="-90">
                <a:solidFill>
                  <a:srgbClr val="F2F2F2"/>
                </a:solidFill>
              </a:rPr>
              <a:t>Pre-Processing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732E4B4-F638-0A33-0783-15874A7DB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38098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4800" spc="195">
                <a:solidFill>
                  <a:srgbClr val="EBEBEB"/>
                </a:solidFill>
              </a:rPr>
              <a:t>Data</a:t>
            </a:r>
            <a:r>
              <a:rPr lang="en-US" sz="4800" spc="-220">
                <a:solidFill>
                  <a:srgbClr val="EBEBEB"/>
                </a:solidFill>
              </a:rPr>
              <a:t> </a:t>
            </a:r>
            <a:r>
              <a:rPr lang="en-US" sz="4800" spc="80">
                <a:solidFill>
                  <a:srgbClr val="EBEBEB"/>
                </a:solidFill>
              </a:rPr>
              <a:t>Cleaning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1B04A-6A4B-BFD6-1EFC-E28A16A7D1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2112" y="1454963"/>
            <a:ext cx="4802187" cy="33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7200" spc="-50"/>
              <a:t>Statistical</a:t>
            </a:r>
            <a:r>
              <a:rPr lang="en-US" sz="7200" spc="-160"/>
              <a:t> </a:t>
            </a:r>
            <a:r>
              <a:rPr lang="en-US" sz="7200" spc="-120"/>
              <a:t>Analysis</a:t>
            </a:r>
            <a:r>
              <a:rPr lang="en-US" sz="7200" spc="-165"/>
              <a:t> </a:t>
            </a:r>
            <a:endParaRPr lang="en-US" sz="7200" spc="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9620A-45A5-ADDE-60F6-696BF5DE96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374" b="-2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</a:pPr>
            <a:r>
              <a:rPr lang="en-US" b="0" i="0" kern="1200" spc="195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Frequency</a:t>
            </a:r>
            <a:br>
              <a:rPr lang="en-US" b="0" i="0" kern="1200" spc="195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spc="285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12FEA-6410-549E-5DE7-5745A7A06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234036"/>
            <a:ext cx="6270662" cy="4389462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4800" spc="-15">
                <a:solidFill>
                  <a:srgbClr val="EBEBEB"/>
                </a:solidFill>
              </a:rPr>
              <a:t>Correlation</a:t>
            </a:r>
            <a:r>
              <a:rPr lang="en-US" sz="4800" spc="-175">
                <a:solidFill>
                  <a:srgbClr val="EBEBEB"/>
                </a:solidFill>
              </a:rPr>
              <a:t> </a:t>
            </a:r>
            <a:r>
              <a:rPr lang="en-US" sz="4800" spc="85">
                <a:solidFill>
                  <a:srgbClr val="EBEBEB"/>
                </a:solidFill>
              </a:rPr>
              <a:t>Among</a:t>
            </a:r>
            <a:r>
              <a:rPr lang="en-US" sz="4800" spc="-175">
                <a:solidFill>
                  <a:srgbClr val="EBEBEB"/>
                </a:solidFill>
              </a:rPr>
              <a:t> </a:t>
            </a:r>
            <a:r>
              <a:rPr lang="en-US" sz="4800" spc="-15">
                <a:solidFill>
                  <a:srgbClr val="EBEBEB"/>
                </a:solidFill>
              </a:rPr>
              <a:t>Features</a:t>
            </a:r>
          </a:p>
        </p:txBody>
      </p:sp>
      <p:sp>
        <p:nvSpPr>
          <p:cNvPr id="104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2584B-02F3-9EA8-6ADF-C481FA7D2C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939"/>
          <a:stretch/>
        </p:blipFill>
        <p:spPr bwMode="auto"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62431-15E1-5380-7F08-877C1E509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1"/>
            <a:ext cx="7524213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>
              <a:lnSpc>
                <a:spcPct val="90000"/>
              </a:lnSpc>
            </a:pPr>
            <a:r>
              <a:rPr lang="en-US" sz="2600" b="0" i="0" kern="1200" spc="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Models</a:t>
            </a:r>
            <a:r>
              <a:rPr lang="en-US" sz="2600" b="0" i="0" kern="1200" spc="-16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spc="3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Evaluation</a:t>
            </a:r>
            <a:r>
              <a:rPr lang="en-US" sz="2600" b="0" i="0" kern="1200" spc="-15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spc="14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based</a:t>
            </a:r>
            <a:r>
              <a:rPr lang="en-US" sz="2600" b="0" i="0" kern="1200" spc="-15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spc="4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on</a:t>
            </a:r>
            <a:r>
              <a:rPr lang="en-US" sz="2600" b="0" i="0" kern="1200" spc="-15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spc="8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manual</a:t>
            </a:r>
            <a:r>
              <a:rPr lang="en-US" sz="2600" b="0" i="0" kern="1200" spc="-16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spc="-7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tuning</a:t>
            </a:r>
            <a:r>
              <a:rPr lang="en-US" sz="2600" b="0" i="0" kern="1200" spc="-16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spc="-3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2600" b="0" i="0" kern="1200" spc="-112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spc="2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hyper</a:t>
            </a:r>
            <a:r>
              <a:rPr lang="en-US" sz="2600" b="0" i="0" kern="1200" spc="-16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spc="4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parameters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Methodology</vt:lpstr>
      <vt:lpstr>Data Set Overview</vt:lpstr>
      <vt:lpstr>Data Pre-Processing</vt:lpstr>
      <vt:lpstr>Data Cleaning</vt:lpstr>
      <vt:lpstr>Statistical Analysis </vt:lpstr>
      <vt:lpstr>Frequency </vt:lpstr>
      <vt:lpstr>Correlation Among Features</vt:lpstr>
      <vt:lpstr>Models Evaluation based on manual tuning of  hyper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PPT.pptx</dc:title>
  <cp:lastModifiedBy>Kolwal, Mayank</cp:lastModifiedBy>
  <cp:revision>1</cp:revision>
  <dcterms:created xsi:type="dcterms:W3CDTF">2024-02-03T11:46:03Z</dcterms:created>
  <dcterms:modified xsi:type="dcterms:W3CDTF">2024-02-03T11:59:26Z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2024-02-03T00:00:00Z</vt:filetime>
  </property>
</Properties>
</file>