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67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380" autoAdjust="0"/>
  </p:normalViewPr>
  <p:slideViewPr>
    <p:cSldViewPr>
      <p:cViewPr>
        <p:scale>
          <a:sx n="66" d="100"/>
          <a:sy n="66" d="100"/>
        </p:scale>
        <p:origin x="-2142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350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F25-D868-4BCE-B73D-67022CA12EBA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0BD8-EB71-4C0E-BD89-7376620B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F25-D868-4BCE-B73D-67022CA12EBA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0BD8-EB71-4C0E-BD89-7376620B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F25-D868-4BCE-B73D-67022CA12EBA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0BD8-EB71-4C0E-BD89-7376620B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F25-D868-4BCE-B73D-67022CA12EBA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0BD8-EB71-4C0E-BD89-7376620B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F25-D868-4BCE-B73D-67022CA12EBA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0BD8-EB71-4C0E-BD89-7376620B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F25-D868-4BCE-B73D-67022CA12EBA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0BD8-EB71-4C0E-BD89-7376620B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F25-D868-4BCE-B73D-67022CA12EBA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0BD8-EB71-4C0E-BD89-7376620B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F25-D868-4BCE-B73D-67022CA12EBA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0BD8-EB71-4C0E-BD89-7376620B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F25-D868-4BCE-B73D-67022CA12EBA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0BD8-EB71-4C0E-BD89-7376620B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F25-D868-4BCE-B73D-67022CA12EBA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0BD8-EB71-4C0E-BD89-7376620B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F25-D868-4BCE-B73D-67022CA12EBA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0A60BD8-EB71-4C0E-BD89-7376620B1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4E2F25-D868-4BCE-B73D-67022CA12EBA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A60BD8-EB71-4C0E-BD89-7376620B12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INTERN 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ASSIGNMENT ON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GIT</a:t>
            </a:r>
          </a:p>
          <a:p>
            <a:endParaRPr lang="en-US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Presented  By :- Mayank singh rajput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Employee ID :-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1642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288;p15" descr="A picture containing clipart&#10;&#10;Description generated with very high confidence"/>
          <p:cNvPicPr/>
          <p:nvPr/>
        </p:nvPicPr>
        <p:blipFill>
          <a:blip r:embed="rId2"/>
          <a:stretch/>
        </p:blipFill>
        <p:spPr>
          <a:xfrm>
            <a:off x="6705600" y="762000"/>
            <a:ext cx="1961640" cy="60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8;p15" descr="A picture containing clipart&#10;&#10;Description generated with very high confidence"/>
          <p:cNvPicPr/>
          <p:nvPr/>
        </p:nvPicPr>
        <p:blipFill>
          <a:blip r:embed="rId2"/>
          <a:stretch/>
        </p:blipFill>
        <p:spPr>
          <a:xfrm>
            <a:off x="7086600" y="152400"/>
            <a:ext cx="1733040" cy="304800"/>
          </a:xfrm>
          <a:prstGeom prst="rect">
            <a:avLst/>
          </a:prstGeom>
          <a:ln>
            <a:noFill/>
          </a:ln>
        </p:spPr>
      </p:pic>
      <p:pic>
        <p:nvPicPr>
          <p:cNvPr id="5" name="Content Placeholder 3" descr="captio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371600"/>
            <a:ext cx="7649845" cy="439349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s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19200"/>
            <a:ext cx="8610600" cy="5333999"/>
          </a:xfrm>
        </p:spPr>
      </p:pic>
      <p:pic>
        <p:nvPicPr>
          <p:cNvPr id="4" name="Google Shape;288;p15" descr="A picture containing clipart&#10;&#10;Description generated with very high confidence"/>
          <p:cNvPicPr/>
          <p:nvPr/>
        </p:nvPicPr>
        <p:blipFill>
          <a:blip r:embed="rId3"/>
          <a:stretch/>
        </p:blipFill>
        <p:spPr>
          <a:xfrm>
            <a:off x="7086600" y="152400"/>
            <a:ext cx="1733040" cy="30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s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43000"/>
            <a:ext cx="8610600" cy="5562600"/>
          </a:xfrm>
        </p:spPr>
      </p:pic>
      <p:pic>
        <p:nvPicPr>
          <p:cNvPr id="4" name="Google Shape;288;p15" descr="A picture containing clipart&#10;&#10;Description generated with very high confidence"/>
          <p:cNvPicPr/>
          <p:nvPr/>
        </p:nvPicPr>
        <p:blipFill>
          <a:blip r:embed="rId3"/>
          <a:stretch/>
        </p:blipFill>
        <p:spPr>
          <a:xfrm>
            <a:off x="7086600" y="152400"/>
            <a:ext cx="1733040" cy="30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8;p15" descr="A picture containing clipart&#10;&#10;Description generated with very high confidence"/>
          <p:cNvPicPr/>
          <p:nvPr/>
        </p:nvPicPr>
        <p:blipFill>
          <a:blip r:embed="rId2"/>
          <a:stretch/>
        </p:blipFill>
        <p:spPr>
          <a:xfrm>
            <a:off x="7086600" y="152400"/>
            <a:ext cx="1733040" cy="304800"/>
          </a:xfrm>
          <a:prstGeom prst="rect">
            <a:avLst/>
          </a:prstGeom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8153400" cy="4191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" sz="6000" spc="-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Poppins"/>
                <a:cs typeface="Times New Roman" pitchFamily="18" charset="0"/>
              </a:rPr>
              <a:t>Thank You!</a:t>
            </a:r>
          </a:p>
          <a:p>
            <a:endParaRPr lang="en" sz="2000" b="1" u="sng" spc="-1" dirty="0" smtClean="0">
              <a:solidFill>
                <a:srgbClr val="8DD8D3"/>
              </a:solidFill>
              <a:latin typeface="Poppins Light"/>
              <a:ea typeface="Poppins Light"/>
            </a:endParaRPr>
          </a:p>
          <a:p>
            <a:endParaRPr lang="en" sz="2000" b="1" u="sng" spc="-1" dirty="0" smtClean="0">
              <a:solidFill>
                <a:srgbClr val="8DD8D3"/>
              </a:solidFill>
              <a:latin typeface="Poppins Light"/>
              <a:ea typeface="Poppins Light"/>
            </a:endParaRPr>
          </a:p>
          <a:p>
            <a:endParaRPr lang="en" sz="2000" b="1" spc="-1" dirty="0" smtClean="0">
              <a:solidFill>
                <a:srgbClr val="8DD8D3"/>
              </a:solidFill>
              <a:latin typeface="Poppins Light"/>
              <a:ea typeface="Poppins Light"/>
            </a:endParaRPr>
          </a:p>
          <a:p>
            <a:pPr algn="ctr"/>
            <a:r>
              <a:rPr lang="en" sz="2000" b="1" spc="-1" dirty="0" smtClean="0">
                <a:solidFill>
                  <a:srgbClr val="8DD8D3"/>
                </a:solidFill>
                <a:latin typeface="Poppins Light"/>
                <a:ea typeface="Poppins Light"/>
              </a:rPr>
              <a:t>                                                                           </a:t>
            </a:r>
            <a:r>
              <a:rPr lang="en" sz="2000" b="1" u="sng" spc="-1" dirty="0" smtClean="0">
                <a:solidFill>
                  <a:schemeClr val="bg1"/>
                </a:solidFill>
                <a:latin typeface="Poppins Light"/>
                <a:ea typeface="Poppins Light"/>
              </a:rPr>
              <a:t>Stay in Touch </a:t>
            </a:r>
            <a:r>
              <a:rPr lang="en" sz="2000" b="1" spc="-1" dirty="0" smtClean="0">
                <a:solidFill>
                  <a:schemeClr val="bg1"/>
                </a:solidFill>
                <a:latin typeface="Poppins Light"/>
                <a:ea typeface="Poppins Light"/>
              </a:rPr>
              <a:t>:-</a:t>
            </a:r>
            <a:r>
              <a:rPr lang="en" sz="2000" b="1" u="sng" spc="-1" dirty="0" smtClean="0">
                <a:solidFill>
                  <a:schemeClr val="bg1"/>
                </a:solidFill>
                <a:latin typeface="Poppins Light"/>
                <a:ea typeface="Poppins Light"/>
              </a:rPr>
              <a:t>  </a:t>
            </a:r>
          </a:p>
          <a:p>
            <a:pPr>
              <a:buFont typeface="Wingdings" pitchFamily="2" charset="2"/>
              <a:buChar char="§"/>
            </a:pPr>
            <a:r>
              <a:rPr lang="en-IN" sz="2000" spc="-1" dirty="0" smtClean="0">
                <a:latin typeface="Arial"/>
              </a:rPr>
              <a:t>https://www.facebook.com/KnoldusSoftware </a:t>
            </a:r>
          </a:p>
          <a:p>
            <a:pPr>
              <a:buFont typeface="Wingdings" pitchFamily="2" charset="2"/>
              <a:buChar char="§"/>
            </a:pPr>
            <a:r>
              <a:rPr lang="en-IN" sz="2000" spc="-1" dirty="0" smtClean="0">
                <a:latin typeface="Arial"/>
              </a:rPr>
              <a:t>https://twitter.com/Knolspeak?ref_src=twsrc%5</a:t>
            </a:r>
          </a:p>
          <a:p>
            <a:r>
              <a:rPr lang="en-IN" sz="2000" spc="-1" dirty="0" smtClean="0">
                <a:latin typeface="Arial"/>
              </a:rPr>
              <a:t>Egoogle%7Ctwcamp%5Eserp%7Ctwgr%5Eauthor</a:t>
            </a:r>
          </a:p>
          <a:p>
            <a:endParaRPr lang="en-IN" sz="2000" spc="-1" dirty="0" smtClean="0">
              <a:latin typeface="Arial"/>
            </a:endParaRPr>
          </a:p>
          <a:p>
            <a:endParaRPr lang="en-IN" sz="2000" spc="-1" dirty="0" smtClean="0">
              <a:latin typeface="Arial"/>
            </a:endParaRPr>
          </a:p>
          <a:p>
            <a:pPr algn="ctr">
              <a:buNone/>
            </a:pPr>
            <a:endParaRPr lang="en-US" sz="60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TASKS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	Create and collaborate on a new empty repository on GitHub.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	Each member should make one commit each.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/>
              <a:t>.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This group need to learn and discuss on the following topic – Worktree.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	You need to push the slides or the doc you create to this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repository</a:t>
            </a:r>
            <a:endParaRPr lang="en-US" dirty="0"/>
          </a:p>
        </p:txBody>
      </p:sp>
      <p:pic>
        <p:nvPicPr>
          <p:cNvPr id="4" name="Google Shape;288;p15" descr="A picture containing clipart&#10;&#10;Description generated with very high confidence"/>
          <p:cNvPicPr/>
          <p:nvPr/>
        </p:nvPicPr>
        <p:blipFill>
          <a:blip r:embed="rId2"/>
          <a:stretch/>
        </p:blipFill>
        <p:spPr>
          <a:xfrm>
            <a:off x="7086600" y="152400"/>
            <a:ext cx="1733040" cy="30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 1</a:t>
            </a:r>
            <a:endParaRPr lang="en-US" sz="5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648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and collaborate on a new empty repository on GitHub.</a:t>
            </a: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1800" spc="-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Create a new local repository - </a:t>
            </a:r>
            <a:r>
              <a:rPr lang="en" sz="1800" b="1" spc="-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git init</a:t>
            </a:r>
            <a:endParaRPr lang="en-IN" sz="1800" spc="-1" dirty="0" smtClean="0">
              <a:latin typeface="Times New Roman" pitchFamily="18" charset="0"/>
              <a:cs typeface="Times New Roman" pitchFamily="18" charset="0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1800" spc="-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Check out a repository/Create a working copy of a local repository:</a:t>
            </a:r>
            <a:r>
              <a:rPr lang="en" sz="1800" b="1" spc="-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git clone /path/to/repository</a:t>
            </a:r>
            <a:endParaRPr lang="en-IN" sz="1800" spc="-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Google Shape;288;p15" descr="A picture containing clipart&#10;&#10;Description generated with very high confidence"/>
          <p:cNvPicPr/>
          <p:nvPr/>
        </p:nvPicPr>
        <p:blipFill>
          <a:blip r:embed="rId2"/>
          <a:stretch/>
        </p:blipFill>
        <p:spPr>
          <a:xfrm>
            <a:off x="7086600" y="152400"/>
            <a:ext cx="1733040" cy="3048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ss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352800"/>
            <a:ext cx="8610600" cy="2866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           Git repository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shot from 2021-08-13 20-38-0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1935163"/>
            <a:ext cx="7803444" cy="4389437"/>
          </a:xfrm>
        </p:spPr>
      </p:pic>
      <p:pic>
        <p:nvPicPr>
          <p:cNvPr id="10" name="Google Shape;288;p15" descr="A picture containing clipart&#10;&#10;Description generated with very high confidence"/>
          <p:cNvPicPr/>
          <p:nvPr/>
        </p:nvPicPr>
        <p:blipFill>
          <a:blip r:embed="rId3"/>
          <a:stretch/>
        </p:blipFill>
        <p:spPr>
          <a:xfrm>
            <a:off x="7086600" y="152400"/>
            <a:ext cx="1733040" cy="30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TASK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marL="216000" indent="-215280">
              <a:buClr>
                <a:srgbClr val="000000"/>
              </a:buClr>
              <a:buSzPct val="4500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member should make one commit each.</a:t>
            </a:r>
            <a:endParaRPr lang="en" sz="2800" spc="-1" dirty="0" smtClean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en" sz="2000" spc="-1" dirty="0" smtClean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spc="-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 a remote server, use</a:t>
            </a:r>
            <a:r>
              <a:rPr lang="en" sz="2000" b="1" spc="-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: git clone username@host:/path/to/repository</a:t>
            </a:r>
            <a:endParaRPr lang="en-IN" sz="2000" spc="-1" dirty="0" smtClean="0">
              <a:latin typeface="Times New Roman" pitchFamily="18" charset="0"/>
              <a:cs typeface="Times New Roman" pitchFamily="18" charset="0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spc="-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Add files / Add one or more files to staging (index):	</a:t>
            </a:r>
            <a:r>
              <a:rPr lang="en" sz="2000" b="1" spc="-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git add &lt;filename&gt; / git add *</a:t>
            </a:r>
            <a:endParaRPr lang="en-IN" sz="2000" spc="-1" dirty="0" smtClean="0">
              <a:latin typeface="Times New Roman" pitchFamily="18" charset="0"/>
              <a:cs typeface="Times New Roman" pitchFamily="18" charset="0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spc="-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Commit / Commit changes to head : </a:t>
            </a:r>
            <a:r>
              <a:rPr lang="en" sz="2000" b="1" spc="-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git commit -m "Commit message"</a:t>
            </a:r>
            <a:endParaRPr lang="en-IN" sz="2000" spc="-1" dirty="0" smtClean="0">
              <a:latin typeface="Times New Roman" pitchFamily="18" charset="0"/>
              <a:cs typeface="Times New Roman" pitchFamily="18" charset="0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spc="-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Push	Send changes to the master branch of your remote repository:</a:t>
            </a:r>
            <a:r>
              <a:rPr lang="en" sz="2000" b="1" spc="-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git push origin master</a:t>
            </a:r>
            <a:endParaRPr lang="en-IN" sz="2000" spc="-1" dirty="0" smtClean="0">
              <a:latin typeface="Times New Roman" pitchFamily="18" charset="0"/>
              <a:cs typeface="Times New Roman" pitchFamily="18" charset="0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spc="-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Status / List the files you've changed and those you still need to add or commit: </a:t>
            </a:r>
            <a:r>
              <a:rPr lang="en" sz="2000" b="1" spc="-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git status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288;p15" descr="A picture containing clipart&#10;&#10;Description generated with very high confidence"/>
          <p:cNvPicPr/>
          <p:nvPr/>
        </p:nvPicPr>
        <p:blipFill>
          <a:blip r:embed="rId2"/>
          <a:stretch/>
        </p:blipFill>
        <p:spPr>
          <a:xfrm>
            <a:off x="7086600" y="152400"/>
            <a:ext cx="1733040" cy="30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 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6" name="Google Shape;288;p15" descr="A picture containing clipart&#10;&#10;Description generated with very high confidence"/>
          <p:cNvPicPr/>
          <p:nvPr/>
        </p:nvPicPr>
        <p:blipFill>
          <a:blip r:embed="rId2"/>
          <a:stretch/>
        </p:blipFill>
        <p:spPr>
          <a:xfrm>
            <a:off x="7086600" y="152400"/>
            <a:ext cx="1733040" cy="304800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ss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WHAT IS GIT ?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Git is a version control system that you download onto you use Git if you to collaborate with other developers on a coding project or work on your own project.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If you already have Git installed then you will see what version you have  you can tpe the command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git –version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the terminal. If you don’t have Git installed you can visit the Git website and easily follow the download instruction to install.</a:t>
            </a:r>
            <a:endParaRPr lang="en-US" sz="2800" u="sng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288;p15" descr="A picture containing clipart&#10;&#10;Description generated with very high confidence"/>
          <p:cNvPicPr/>
          <p:nvPr/>
        </p:nvPicPr>
        <p:blipFill>
          <a:blip r:embed="rId2"/>
          <a:stretch/>
        </p:blipFill>
        <p:spPr>
          <a:xfrm>
            <a:off x="7086600" y="152400"/>
            <a:ext cx="1733040" cy="30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                TASK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WHAT IS WORKTREE ?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A Git repository can support multiple working  tree ,allowing you to check out more than one branch at a time. With </a:t>
            </a:r>
            <a:r>
              <a:rPr lang="en-US" sz="2800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git </a:t>
            </a:r>
            <a:r>
              <a:rPr lang="en-US" sz="2800" u="sng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worktree</a:t>
            </a:r>
            <a:r>
              <a:rPr lang="en-US" sz="2800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add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new working tree is associated with the repository.</a:t>
            </a:r>
          </a:p>
          <a:p>
            <a:pPr>
              <a:buNone/>
            </a:pPr>
            <a:r>
              <a:rPr lang="en-IN" sz="2800" spc="-1" dirty="0" smtClean="0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lang="en-IN" sz="2800" spc="-1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A Git worktree is a linked copy of your Git repository. A worktree has a separate path from your main working copy, but it can be in a different state and on a different branch</a:t>
            </a:r>
            <a:endParaRPr lang="en-IN" sz="2800" spc="-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288;p15" descr="A picture containing clipart&#10;&#10;Description generated with very high confidence"/>
          <p:cNvPicPr/>
          <p:nvPr/>
        </p:nvPicPr>
        <p:blipFill>
          <a:blip r:embed="rId2"/>
          <a:stretch/>
        </p:blipFill>
        <p:spPr>
          <a:xfrm>
            <a:off x="7086600" y="152400"/>
            <a:ext cx="1733040" cy="30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Some command</a:t>
            </a:r>
            <a:endParaRPr lang="en-US" sz="5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 smtClean="0">
                <a:latin typeface="Arial"/>
              </a:rPr>
              <a:t>add &lt;path&gt; [&lt;commit-</a:t>
            </a:r>
            <a:r>
              <a:rPr lang="en-IN" sz="2800" spc="-1" dirty="0" err="1" smtClean="0">
                <a:latin typeface="Arial"/>
              </a:rPr>
              <a:t>ish</a:t>
            </a:r>
            <a:r>
              <a:rPr lang="en-IN" sz="2800" spc="-1" dirty="0" smtClean="0">
                <a:latin typeface="Arial"/>
              </a:rPr>
              <a:t>&gt;]</a:t>
            </a: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 smtClean="0">
                <a:latin typeface="Arial"/>
              </a:rPr>
              <a:t>List</a:t>
            </a: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 smtClean="0">
                <a:latin typeface="Arial"/>
              </a:rPr>
              <a:t>Lock</a:t>
            </a: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 smtClean="0">
                <a:latin typeface="Arial"/>
              </a:rPr>
              <a:t>Move</a:t>
            </a: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 smtClean="0">
                <a:latin typeface="Arial"/>
              </a:rPr>
              <a:t>Prune working tree information in $GIT_DIR/</a:t>
            </a:r>
            <a:r>
              <a:rPr lang="en-IN" sz="2800" spc="-1" dirty="0" err="1" smtClean="0">
                <a:latin typeface="Arial"/>
              </a:rPr>
              <a:t>worktrees</a:t>
            </a:r>
            <a:r>
              <a:rPr lang="en-IN" sz="2800" spc="-1" dirty="0" smtClean="0">
                <a:latin typeface="Arial"/>
              </a:rPr>
              <a:t>.</a:t>
            </a: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 smtClean="0">
                <a:latin typeface="Arial"/>
              </a:rPr>
              <a:t>Remove</a:t>
            </a: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 smtClean="0">
                <a:latin typeface="Arial"/>
              </a:rPr>
              <a:t>repair [&lt;path&gt;…​]</a:t>
            </a: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 smtClean="0">
                <a:latin typeface="Arial"/>
              </a:rPr>
              <a:t>Unlock a working tree, allowing it to be pruned, moved or deleted.</a:t>
            </a:r>
            <a:endParaRPr lang="en-US" dirty="0"/>
          </a:p>
        </p:txBody>
      </p:sp>
      <p:pic>
        <p:nvPicPr>
          <p:cNvPr id="4" name="Google Shape;288;p15" descr="A picture containing clipart&#10;&#10;Description generated with very high confidence"/>
          <p:cNvPicPr/>
          <p:nvPr/>
        </p:nvPicPr>
        <p:blipFill>
          <a:blip r:embed="rId2"/>
          <a:stretch/>
        </p:blipFill>
        <p:spPr>
          <a:xfrm>
            <a:off x="7086600" y="152400"/>
            <a:ext cx="1733040" cy="30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227</TotalTime>
  <Words>171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Slide 1</vt:lpstr>
      <vt:lpstr>                                 TASKS  </vt:lpstr>
      <vt:lpstr>                           TASK 1</vt:lpstr>
      <vt:lpstr>                             Git repository</vt:lpstr>
      <vt:lpstr>                                TASK 2</vt:lpstr>
      <vt:lpstr>                                TASK 2</vt:lpstr>
      <vt:lpstr>                                  </vt:lpstr>
      <vt:lpstr>                                      TASK 3</vt:lpstr>
      <vt:lpstr>                 Some command</vt:lpstr>
      <vt:lpstr>Slide 10</vt:lpstr>
      <vt:lpstr>Slide 11</vt:lpstr>
      <vt:lpstr>Slide 12</vt:lpstr>
      <vt:lpstr>Slide 13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MAYANK RAJPUT</dc:creator>
  <cp:lastModifiedBy>MAYANK RAJPUT</cp:lastModifiedBy>
  <cp:revision>48</cp:revision>
  <dcterms:created xsi:type="dcterms:W3CDTF">2021-08-13T11:54:35Z</dcterms:created>
  <dcterms:modified xsi:type="dcterms:W3CDTF">2021-08-13T16:54:34Z</dcterms:modified>
</cp:coreProperties>
</file>