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11/17/2019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11/17/2019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11/17/2019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11/17/2019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11/17/2019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11/17/2019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11/17/2019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11/17/2019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11/17/2019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11/17/2019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11/17/2019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11/17/2019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FCEEE-E002-4CC8-A5FB-2BAE25D1B84E}"/>
              </a:ext>
            </a:extLst>
          </p:cNvPr>
          <p:cNvSpPr>
            <a:spLocks noGrp="1"/>
          </p:cNvSpPr>
          <p:nvPr>
            <p:ph type="ctrTitle"/>
          </p:nvPr>
        </p:nvSpPr>
        <p:spPr/>
        <p:txBody>
          <a:bodyPr/>
          <a:lstStyle/>
          <a:p>
            <a:r>
              <a:rPr lang="en-US" dirty="0"/>
              <a:t>Web Technologies II</a:t>
            </a:r>
            <a:endParaRPr lang="en-IN" dirty="0"/>
          </a:p>
        </p:txBody>
      </p:sp>
      <p:sp>
        <p:nvSpPr>
          <p:cNvPr id="3" name="Subtitle 2">
            <a:extLst>
              <a:ext uri="{FF2B5EF4-FFF2-40B4-BE49-F238E27FC236}">
                <a16:creationId xmlns:a16="http://schemas.microsoft.com/office/drawing/2014/main" id="{F4591A4C-B4E9-431E-B389-54F74E828790}"/>
              </a:ext>
            </a:extLst>
          </p:cNvPr>
          <p:cNvSpPr>
            <a:spLocks noGrp="1"/>
          </p:cNvSpPr>
          <p:nvPr>
            <p:ph type="subTitle" idx="1"/>
          </p:nvPr>
        </p:nvSpPr>
        <p:spPr/>
        <p:txBody>
          <a:bodyPr/>
          <a:lstStyle/>
          <a:p>
            <a:r>
              <a:rPr lang="en-US" dirty="0"/>
              <a:t>Assignment - Connect 4 </a:t>
            </a:r>
            <a:endParaRPr lang="en-IN" dirty="0"/>
          </a:p>
        </p:txBody>
      </p:sp>
    </p:spTree>
    <p:extLst>
      <p:ext uri="{BB962C8B-B14F-4D97-AF65-F5344CB8AC3E}">
        <p14:creationId xmlns:p14="http://schemas.microsoft.com/office/powerpoint/2010/main" val="1540425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62F16-99BA-4CB0-B81C-35F5B4F34536}"/>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97EEE7E5-71A2-4520-B04A-B0F7596F60CD}"/>
              </a:ext>
            </a:extLst>
          </p:cNvPr>
          <p:cNvSpPr>
            <a:spLocks noGrp="1"/>
          </p:cNvSpPr>
          <p:nvPr>
            <p:ph idx="1"/>
          </p:nvPr>
        </p:nvSpPr>
        <p:spPr/>
        <p:txBody>
          <a:bodyPr/>
          <a:lstStyle/>
          <a:p>
            <a:r>
              <a:rPr lang="en-US" dirty="0"/>
              <a:t>Connect 4 is a two player game where two players each play turn by turn until one of them connects 4 coins in any direction to win.</a:t>
            </a:r>
          </a:p>
          <a:p>
            <a:endParaRPr lang="en-IN" dirty="0"/>
          </a:p>
        </p:txBody>
      </p:sp>
      <p:pic>
        <p:nvPicPr>
          <p:cNvPr id="7" name="Picture 6">
            <a:extLst>
              <a:ext uri="{FF2B5EF4-FFF2-40B4-BE49-F238E27FC236}">
                <a16:creationId xmlns:a16="http://schemas.microsoft.com/office/drawing/2014/main" id="{32275128-9C08-4212-AD8B-952691EC2819}"/>
              </a:ext>
            </a:extLst>
          </p:cNvPr>
          <p:cNvPicPr>
            <a:picLocks noChangeAspect="1"/>
          </p:cNvPicPr>
          <p:nvPr/>
        </p:nvPicPr>
        <p:blipFill>
          <a:blip r:embed="rId2"/>
          <a:stretch>
            <a:fillRect/>
          </a:stretch>
        </p:blipFill>
        <p:spPr>
          <a:xfrm>
            <a:off x="3525190" y="3632367"/>
            <a:ext cx="4020939" cy="2387433"/>
          </a:xfrm>
          <a:prstGeom prst="rect">
            <a:avLst/>
          </a:prstGeom>
        </p:spPr>
      </p:pic>
    </p:spTree>
    <p:extLst>
      <p:ext uri="{BB962C8B-B14F-4D97-AF65-F5344CB8AC3E}">
        <p14:creationId xmlns:p14="http://schemas.microsoft.com/office/powerpoint/2010/main" val="1393949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2B6FE-67FA-418C-9825-E509C1077572}"/>
              </a:ext>
            </a:extLst>
          </p:cNvPr>
          <p:cNvSpPr>
            <a:spLocks noGrp="1"/>
          </p:cNvSpPr>
          <p:nvPr>
            <p:ph type="title"/>
          </p:nvPr>
        </p:nvSpPr>
        <p:spPr/>
        <p:txBody>
          <a:bodyPr/>
          <a:lstStyle/>
          <a:p>
            <a:r>
              <a:rPr lang="en-US" dirty="0"/>
              <a:t>Features</a:t>
            </a:r>
            <a:endParaRPr lang="en-IN" dirty="0"/>
          </a:p>
        </p:txBody>
      </p:sp>
      <p:sp>
        <p:nvSpPr>
          <p:cNvPr id="3" name="Content Placeholder 2">
            <a:extLst>
              <a:ext uri="{FF2B5EF4-FFF2-40B4-BE49-F238E27FC236}">
                <a16:creationId xmlns:a16="http://schemas.microsoft.com/office/drawing/2014/main" id="{DE1E2BD9-5594-42EE-9AA2-E117F4632E4E}"/>
              </a:ext>
            </a:extLst>
          </p:cNvPr>
          <p:cNvSpPr>
            <a:spLocks noGrp="1"/>
          </p:cNvSpPr>
          <p:nvPr>
            <p:ph idx="1"/>
          </p:nvPr>
        </p:nvSpPr>
        <p:spPr/>
        <p:txBody>
          <a:bodyPr/>
          <a:lstStyle/>
          <a:p>
            <a:r>
              <a:rPr lang="en-US" dirty="0"/>
              <a:t>Single player option – Played on the same computer. It works by provisioning a local server to play.</a:t>
            </a:r>
          </a:p>
          <a:p>
            <a:r>
              <a:rPr lang="en-US" dirty="0"/>
              <a:t>Multiplayer option -  Multiplayer is played over </a:t>
            </a:r>
            <a:r>
              <a:rPr lang="en-US" dirty="0" err="1">
                <a:solidFill>
                  <a:schemeClr val="accent1"/>
                </a:solidFill>
              </a:rPr>
              <a:t>Websocket</a:t>
            </a:r>
            <a:r>
              <a:rPr lang="en-US" dirty="0">
                <a:solidFill>
                  <a:schemeClr val="accent1"/>
                </a:solidFill>
              </a:rPr>
              <a:t> </a:t>
            </a:r>
            <a:r>
              <a:rPr lang="en-US" dirty="0">
                <a:solidFill>
                  <a:schemeClr val="tx1"/>
                </a:solidFill>
              </a:rPr>
              <a:t>connection. This is playable across multiple computers.</a:t>
            </a:r>
          </a:p>
          <a:p>
            <a:r>
              <a:rPr lang="en-US" dirty="0">
                <a:solidFill>
                  <a:schemeClr val="tx1"/>
                </a:solidFill>
              </a:rPr>
              <a:t>Front-end is done on plain HTML,CSS, </a:t>
            </a:r>
            <a:r>
              <a:rPr lang="en-US" dirty="0" err="1">
                <a:solidFill>
                  <a:schemeClr val="tx1"/>
                </a:solidFill>
              </a:rPr>
              <a:t>JavaScript,jQuery</a:t>
            </a:r>
            <a:r>
              <a:rPr lang="en-US" dirty="0">
                <a:solidFill>
                  <a:schemeClr val="tx1"/>
                </a:solidFill>
              </a:rPr>
              <a:t> and jQuery-UI with simple bootstrap. </a:t>
            </a:r>
          </a:p>
          <a:p>
            <a:r>
              <a:rPr lang="en-US" dirty="0">
                <a:solidFill>
                  <a:schemeClr val="tx1"/>
                </a:solidFill>
              </a:rPr>
              <a:t>Back-end is over Nodejs using Express. Sockets.io is implemented to make use of powerful </a:t>
            </a:r>
            <a:r>
              <a:rPr lang="en-US" dirty="0" err="1">
                <a:solidFill>
                  <a:schemeClr val="tx1"/>
                </a:solidFill>
              </a:rPr>
              <a:t>websockets</a:t>
            </a:r>
            <a:r>
              <a:rPr lang="en-US" dirty="0">
                <a:solidFill>
                  <a:schemeClr val="tx1"/>
                </a:solidFill>
              </a:rPr>
              <a:t>.</a:t>
            </a:r>
          </a:p>
          <a:p>
            <a:endParaRPr lang="en-IN" dirty="0"/>
          </a:p>
        </p:txBody>
      </p:sp>
    </p:spTree>
    <p:extLst>
      <p:ext uri="{BB962C8B-B14F-4D97-AF65-F5344CB8AC3E}">
        <p14:creationId xmlns:p14="http://schemas.microsoft.com/office/powerpoint/2010/main" val="477649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25DE5-EEF0-49DF-9E1D-0EF90C4544C4}"/>
              </a:ext>
            </a:extLst>
          </p:cNvPr>
          <p:cNvSpPr>
            <a:spLocks noGrp="1"/>
          </p:cNvSpPr>
          <p:nvPr>
            <p:ph type="title"/>
          </p:nvPr>
        </p:nvSpPr>
        <p:spPr/>
        <p:txBody>
          <a:bodyPr/>
          <a:lstStyle/>
          <a:p>
            <a:r>
              <a:rPr lang="en-US" dirty="0"/>
              <a:t>Technologies Used</a:t>
            </a:r>
            <a:endParaRPr lang="en-IN" dirty="0"/>
          </a:p>
        </p:txBody>
      </p:sp>
      <p:sp>
        <p:nvSpPr>
          <p:cNvPr id="3" name="Content Placeholder 2">
            <a:extLst>
              <a:ext uri="{FF2B5EF4-FFF2-40B4-BE49-F238E27FC236}">
                <a16:creationId xmlns:a16="http://schemas.microsoft.com/office/drawing/2014/main" id="{83727C2C-936A-4C4F-87BE-0B3741811286}"/>
              </a:ext>
            </a:extLst>
          </p:cNvPr>
          <p:cNvSpPr>
            <a:spLocks noGrp="1"/>
          </p:cNvSpPr>
          <p:nvPr>
            <p:ph idx="1"/>
          </p:nvPr>
        </p:nvSpPr>
        <p:spPr/>
        <p:txBody>
          <a:bodyPr/>
          <a:lstStyle/>
          <a:p>
            <a:r>
              <a:rPr lang="en-US" dirty="0"/>
              <a:t>Caching -  This prevents users from reloading the game and overwriting saved data. Once the game is complete, the local storage will be closed.</a:t>
            </a:r>
          </a:p>
          <a:p>
            <a:r>
              <a:rPr lang="en-IN" dirty="0" err="1"/>
              <a:t>Websockets</a:t>
            </a:r>
            <a:r>
              <a:rPr lang="en-IN" dirty="0"/>
              <a:t> – The multiplayer facet of the game runs over </a:t>
            </a:r>
            <a:r>
              <a:rPr lang="en-IN" dirty="0" err="1"/>
              <a:t>websocket</a:t>
            </a:r>
            <a:r>
              <a:rPr lang="en-IN" dirty="0"/>
              <a:t> connections.</a:t>
            </a:r>
          </a:p>
          <a:p>
            <a:r>
              <a:rPr lang="en-IN" dirty="0"/>
              <a:t>AJAX – Most of the data and updates are sent over AJAX requests. These include setting IP addresses, marking player numbers and </a:t>
            </a:r>
            <a:r>
              <a:rPr lang="en-IN" dirty="0" err="1"/>
              <a:t>colors</a:t>
            </a:r>
            <a:r>
              <a:rPr lang="en-IN" dirty="0"/>
              <a:t>, as well as tracking game states.</a:t>
            </a:r>
          </a:p>
          <a:p>
            <a:r>
              <a:rPr lang="en-IN" dirty="0"/>
              <a:t>Periodic refresh – During multiplayer, the server is constantly polled while waiting for the second player to connect. Once connected, the server will switch to </a:t>
            </a:r>
            <a:r>
              <a:rPr lang="en-IN" dirty="0" err="1"/>
              <a:t>websockets</a:t>
            </a:r>
            <a:r>
              <a:rPr lang="en-IN" dirty="0"/>
              <a:t> for the remaining duration.</a:t>
            </a:r>
          </a:p>
        </p:txBody>
      </p:sp>
    </p:spTree>
    <p:extLst>
      <p:ext uri="{BB962C8B-B14F-4D97-AF65-F5344CB8AC3E}">
        <p14:creationId xmlns:p14="http://schemas.microsoft.com/office/powerpoint/2010/main" val="2678817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FBD00-F5D0-4902-8C36-A522E7713397}"/>
              </a:ext>
            </a:extLst>
          </p:cNvPr>
          <p:cNvSpPr>
            <a:spLocks noGrp="1"/>
          </p:cNvSpPr>
          <p:nvPr>
            <p:ph type="title"/>
          </p:nvPr>
        </p:nvSpPr>
        <p:spPr/>
        <p:txBody>
          <a:bodyPr/>
          <a:lstStyle/>
          <a:p>
            <a:r>
              <a:rPr lang="en-US" dirty="0"/>
              <a:t>Technologies Used - continued</a:t>
            </a:r>
            <a:endParaRPr lang="en-IN" dirty="0"/>
          </a:p>
        </p:txBody>
      </p:sp>
      <p:sp>
        <p:nvSpPr>
          <p:cNvPr id="3" name="Content Placeholder 2">
            <a:extLst>
              <a:ext uri="{FF2B5EF4-FFF2-40B4-BE49-F238E27FC236}">
                <a16:creationId xmlns:a16="http://schemas.microsoft.com/office/drawing/2014/main" id="{B1CE6CA4-CC71-41C4-9744-ED723F9AE679}"/>
              </a:ext>
            </a:extLst>
          </p:cNvPr>
          <p:cNvSpPr>
            <a:spLocks noGrp="1"/>
          </p:cNvSpPr>
          <p:nvPr>
            <p:ph idx="1"/>
          </p:nvPr>
        </p:nvSpPr>
        <p:spPr/>
        <p:txBody>
          <a:bodyPr/>
          <a:lstStyle/>
          <a:p>
            <a:r>
              <a:rPr lang="en-US" dirty="0"/>
              <a:t>Promises – As per ECMA6, arrow functions and Promises have been included. Tracking socket data and connections is done over Promises to ensure race conditions do not occur.</a:t>
            </a:r>
          </a:p>
          <a:p>
            <a:r>
              <a:rPr lang="en-US" dirty="0"/>
              <a:t>CORS – Allows multiplayer games to take place</a:t>
            </a:r>
          </a:p>
          <a:p>
            <a:endParaRPr lang="en-US" dirty="0"/>
          </a:p>
          <a:p>
            <a:endParaRPr lang="en-IN" dirty="0"/>
          </a:p>
        </p:txBody>
      </p:sp>
    </p:spTree>
    <p:extLst>
      <p:ext uri="{BB962C8B-B14F-4D97-AF65-F5344CB8AC3E}">
        <p14:creationId xmlns:p14="http://schemas.microsoft.com/office/powerpoint/2010/main" val="4025490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2F36-5604-4121-8CBC-D77B7B0DB576}"/>
              </a:ext>
            </a:extLst>
          </p:cNvPr>
          <p:cNvSpPr>
            <a:spLocks noGrp="1"/>
          </p:cNvSpPr>
          <p:nvPr>
            <p:ph type="title"/>
          </p:nvPr>
        </p:nvSpPr>
        <p:spPr/>
        <p:txBody>
          <a:bodyPr/>
          <a:lstStyle/>
          <a:p>
            <a:r>
              <a:rPr lang="en-US" dirty="0"/>
              <a:t>Working</a:t>
            </a:r>
            <a:endParaRPr lang="en-IN" dirty="0"/>
          </a:p>
        </p:txBody>
      </p:sp>
      <p:sp>
        <p:nvSpPr>
          <p:cNvPr id="3" name="Content Placeholder 2">
            <a:extLst>
              <a:ext uri="{FF2B5EF4-FFF2-40B4-BE49-F238E27FC236}">
                <a16:creationId xmlns:a16="http://schemas.microsoft.com/office/drawing/2014/main" id="{EBC84FFE-5950-4122-80D3-B3DF289EB414}"/>
              </a:ext>
            </a:extLst>
          </p:cNvPr>
          <p:cNvSpPr>
            <a:spLocks noGrp="1"/>
          </p:cNvSpPr>
          <p:nvPr>
            <p:ph idx="1"/>
          </p:nvPr>
        </p:nvSpPr>
        <p:spPr/>
        <p:txBody>
          <a:bodyPr/>
          <a:lstStyle/>
          <a:p>
            <a:r>
              <a:rPr lang="en-US" dirty="0"/>
              <a:t>The game works in a very simple way. First, the user picks an option to play. If it’s single player, the game goes on as it is and completes once the winning condition of connecting four are matched.</a:t>
            </a:r>
          </a:p>
          <a:p>
            <a:r>
              <a:rPr lang="en-US" dirty="0"/>
              <a:t>In Multiplayer however, a slight difference is present. The player opens up their server to the public and is shown their IP address. Should they want to play, they pass their IP address to the person the want to play against.</a:t>
            </a:r>
          </a:p>
          <a:p>
            <a:r>
              <a:rPr lang="en-US" dirty="0"/>
              <a:t>The opponent will enter the IP address and connect.</a:t>
            </a:r>
          </a:p>
          <a:p>
            <a:r>
              <a:rPr lang="en-US" dirty="0"/>
              <a:t>Upon connection, the two players will exchange data and set the session for a game. The player who sent the IP address will be hosting the server.</a:t>
            </a:r>
            <a:endParaRPr lang="en-IN" dirty="0"/>
          </a:p>
        </p:txBody>
      </p:sp>
    </p:spTree>
    <p:extLst>
      <p:ext uri="{BB962C8B-B14F-4D97-AF65-F5344CB8AC3E}">
        <p14:creationId xmlns:p14="http://schemas.microsoft.com/office/powerpoint/2010/main" val="1426314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4158-A255-469F-81FF-0D7D6C665CBC}"/>
              </a:ext>
            </a:extLst>
          </p:cNvPr>
          <p:cNvSpPr>
            <a:spLocks noGrp="1"/>
          </p:cNvSpPr>
          <p:nvPr>
            <p:ph type="title"/>
          </p:nvPr>
        </p:nvSpPr>
        <p:spPr/>
        <p:txBody>
          <a:bodyPr/>
          <a:lstStyle/>
          <a:p>
            <a:r>
              <a:rPr lang="en-US" dirty="0"/>
              <a:t>Working contd.</a:t>
            </a:r>
            <a:endParaRPr lang="en-IN" dirty="0"/>
          </a:p>
        </p:txBody>
      </p:sp>
      <p:sp>
        <p:nvSpPr>
          <p:cNvPr id="3" name="Content Placeholder 2">
            <a:extLst>
              <a:ext uri="{FF2B5EF4-FFF2-40B4-BE49-F238E27FC236}">
                <a16:creationId xmlns:a16="http://schemas.microsoft.com/office/drawing/2014/main" id="{7CE96F98-5FA2-4680-B6DA-FE988D7E59AC}"/>
              </a:ext>
            </a:extLst>
          </p:cNvPr>
          <p:cNvSpPr>
            <a:spLocks noGrp="1"/>
          </p:cNvSpPr>
          <p:nvPr>
            <p:ph idx="1"/>
          </p:nvPr>
        </p:nvSpPr>
        <p:spPr/>
        <p:txBody>
          <a:bodyPr/>
          <a:lstStyle/>
          <a:p>
            <a:r>
              <a:rPr lang="en-US" dirty="0"/>
              <a:t>Once the data exchange is completed, each of the games load and the colors and names are set.</a:t>
            </a:r>
          </a:p>
          <a:p>
            <a:r>
              <a:rPr lang="en-US" dirty="0"/>
              <a:t>From there, each player plays turn by turn until the winning condition is met. Once met, the game is completed.</a:t>
            </a:r>
          </a:p>
          <a:p>
            <a:r>
              <a:rPr lang="en-US" dirty="0"/>
              <a:t>Small extra features include custom animations and loaders, along with being able to highlight player moves.</a:t>
            </a:r>
          </a:p>
          <a:p>
            <a:r>
              <a:rPr lang="en-US" dirty="0"/>
              <a:t>The games can be accessed via a BAT script file to run </a:t>
            </a:r>
            <a:r>
              <a:rPr lang="en-US"/>
              <a:t>the server.</a:t>
            </a:r>
          </a:p>
          <a:p>
            <a:pPr marL="0" indent="0">
              <a:buNone/>
            </a:pPr>
            <a:endParaRPr lang="en-US" dirty="0"/>
          </a:p>
        </p:txBody>
      </p:sp>
    </p:spTree>
    <p:extLst>
      <p:ext uri="{BB962C8B-B14F-4D97-AF65-F5344CB8AC3E}">
        <p14:creationId xmlns:p14="http://schemas.microsoft.com/office/powerpoint/2010/main" val="33902575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33</TotalTime>
  <Words>473</Words>
  <Application>Microsoft Office PowerPoint</Application>
  <PresentationFormat>Widescreen</PresentationFormat>
  <Paragraphs>27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 Boardroom</vt:lpstr>
      <vt:lpstr>Web Technologies II</vt:lpstr>
      <vt:lpstr>Introduction</vt:lpstr>
      <vt:lpstr>Features</vt:lpstr>
      <vt:lpstr>Technologies Used</vt:lpstr>
      <vt:lpstr>Technologies Used - continued</vt:lpstr>
      <vt:lpstr>Working</vt:lpstr>
      <vt:lpstr>Working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Technologies II</dc:title>
  <dc:creator>Mayank Rao</dc:creator>
  <cp:lastModifiedBy>Mayank Rao</cp:lastModifiedBy>
  <cp:revision>5</cp:revision>
  <dcterms:created xsi:type="dcterms:W3CDTF">2019-11-17T13:53:08Z</dcterms:created>
  <dcterms:modified xsi:type="dcterms:W3CDTF">2019-11-17T14:28:05Z</dcterms:modified>
</cp:coreProperties>
</file>