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A4"/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4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4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71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66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35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9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5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44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3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1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2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1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0325B89-626B-496C-872D-E7C02B24B5C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969DF8F-F155-4F7C-86F7-74E3EB70E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17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D36334-2D29-4773-8FCE-3B71A46C5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661" y="5377566"/>
            <a:ext cx="10151736" cy="103381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JOB ANALYTICS PROJECT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E15F1-9E0B-4C57-BD8B-A2D580F3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1" y="297232"/>
            <a:ext cx="7561279" cy="4255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05DD9-8994-4651-B4AB-344ABD55CBD6}"/>
              </a:ext>
            </a:extLst>
          </p:cNvPr>
          <p:cNvSpPr txBox="1"/>
          <p:nvPr/>
        </p:nvSpPr>
        <p:spPr>
          <a:xfrm>
            <a:off x="9064205" y="2305615"/>
            <a:ext cx="25948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</a:p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Amal Ajay </a:t>
            </a:r>
          </a:p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Anand Umak</a:t>
            </a:r>
          </a:p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Mayank Singh</a:t>
            </a:r>
          </a:p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Nilabh Kumar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1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37C5-0C80-4064-A3F3-6B232DC6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32909-33AA-4F40-B0CF-00E5DE3F43AE}"/>
              </a:ext>
            </a:extLst>
          </p:cNvPr>
          <p:cNvSpPr txBox="1"/>
          <p:nvPr/>
        </p:nvSpPr>
        <p:spPr>
          <a:xfrm>
            <a:off x="426720" y="3810000"/>
            <a:ext cx="115011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ctr"/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analyze the job listings on LinkedIn. The steps involved are as follows-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Web Scraping using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 cleaning using Python and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Table generation using Python and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Generated insights using MSSQL.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Dynamic Dashboard using Excel.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001077-103D-45F5-A558-D17481C07BD3}"/>
              </a:ext>
            </a:extLst>
          </p:cNvPr>
          <p:cNvSpPr txBox="1"/>
          <p:nvPr/>
        </p:nvSpPr>
        <p:spPr>
          <a:xfrm>
            <a:off x="426720" y="2250946"/>
            <a:ext cx="1158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ctr"/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Scrape data from professional networking platform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python library called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similar) and collate information in the given format and make 3 tables using the data.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2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7405-DB72-4CD3-A6D9-535D9A7E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D5DBC-A924-44A8-9B5A-6DAA7D678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23" y="2926077"/>
            <a:ext cx="2562997" cy="25704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2C4C8-EE3C-47AD-9D3D-5D7ED751C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0" y="2926077"/>
            <a:ext cx="2740803" cy="2672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E34267-9965-481F-9019-2E40C2F1D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617" y="2926077"/>
            <a:ext cx="2770023" cy="2570484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A94E6B-121D-44B4-8DFC-FF49D3FDC7B5}"/>
              </a:ext>
            </a:extLst>
          </p:cNvPr>
          <p:cNvCxnSpPr/>
          <p:nvPr/>
        </p:nvCxnSpPr>
        <p:spPr>
          <a:xfrm>
            <a:off x="3627120" y="3637280"/>
            <a:ext cx="1094603" cy="355600"/>
          </a:xfrm>
          <a:prstGeom prst="bentConnector3">
            <a:avLst/>
          </a:prstGeom>
          <a:ln w="539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A924EF1-A3DA-406E-B90C-BFF04B585B41}"/>
              </a:ext>
            </a:extLst>
          </p:cNvPr>
          <p:cNvCxnSpPr/>
          <p:nvPr/>
        </p:nvCxnSpPr>
        <p:spPr>
          <a:xfrm flipV="1">
            <a:off x="7213600" y="3738880"/>
            <a:ext cx="1625600" cy="1473200"/>
          </a:xfrm>
          <a:prstGeom prst="bentConnector3">
            <a:avLst/>
          </a:prstGeom>
          <a:ln w="476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7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5151-7146-4DB4-8AB6-DF7E387C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447188"/>
            <a:ext cx="10955278" cy="9704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by Python(Beautiful Soup)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10270-B5F2-4A4D-8C42-BF0FFB3A8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9243"/>
            <a:ext cx="5886450" cy="26930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2CE7F-FAAD-4EFA-935D-F8A17DAC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2849244"/>
            <a:ext cx="4925953" cy="26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8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5151-7146-4DB4-8AB6-DF7E387C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447188"/>
            <a:ext cx="10955278" cy="9704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by Python(Selenium)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CC4412-8506-4400-8322-34A539146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57" y="2221063"/>
            <a:ext cx="5977681" cy="418974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59D2C-B465-4A96-98EE-1956348BB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4" y="2221062"/>
            <a:ext cx="5471214" cy="41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9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D7FF-7CEE-4C4B-AD51-B5D6E7C1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MSSQL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18923-9B14-40BC-97D7-9B4E0E401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73" y="2293619"/>
            <a:ext cx="5797427" cy="36906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47B48-4496-41DE-9331-496FF0155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28" y="2293620"/>
            <a:ext cx="5721927" cy="36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3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75608-BBA7-47CC-B3F1-8A23B851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 using Excel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9D6C64-3B82-4864-80D4-4D1702E57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417" y="2229683"/>
            <a:ext cx="9557165" cy="4531002"/>
          </a:xfrm>
        </p:spPr>
      </p:pic>
    </p:spTree>
    <p:extLst>
      <p:ext uri="{BB962C8B-B14F-4D97-AF65-F5344CB8AC3E}">
        <p14:creationId xmlns:p14="http://schemas.microsoft.com/office/powerpoint/2010/main" val="19697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4C0A-EE78-432E-A365-05225EC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Job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EC5D7-8E7E-48AD-8B84-1A7764319945}"/>
              </a:ext>
            </a:extLst>
          </p:cNvPr>
          <p:cNvSpPr txBox="1"/>
          <p:nvPr/>
        </p:nvSpPr>
        <p:spPr>
          <a:xfrm>
            <a:off x="1217270" y="2430683"/>
            <a:ext cx="9757458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analysis the top 3 locations for Job openings are Bengaluru, Mumbai and Pune.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3 industries which provides the most number of Job openings are Software Development, Technology information and IT services and consultancy.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Job opportunities are most in companies where the number of employees greater than 10000.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the analysis,  it clearly seems that the applicants are more inclined towards booming fields like Data Science and Analytics as the combine percentage share is most for these fields.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our detailed analysis most number of applicants applied for top MNCs like Johnson Controls, Airbnb, Ford Motor Company, Microsoft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0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537EF5-3C6B-4EF8-8921-3106E9F3C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72" y="0"/>
            <a:ext cx="12296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2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243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2</vt:lpstr>
      <vt:lpstr>Quotable</vt:lpstr>
      <vt:lpstr>PowerPoint Presentation</vt:lpstr>
      <vt:lpstr>Project Overview</vt:lpstr>
      <vt:lpstr>Data Overview</vt:lpstr>
      <vt:lpstr>Web Scraping by Python(Beautiful Soup)</vt:lpstr>
      <vt:lpstr>Web Scraping by Python(Selenium)</vt:lpstr>
      <vt:lpstr>Insights from MSSQL</vt:lpstr>
      <vt:lpstr>Dynamic Dashboard using Excel</vt:lpstr>
      <vt:lpstr>Insights of Job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amalajay005@gmail.com</dc:creator>
  <cp:lastModifiedBy>amalajay005@gmail.com</cp:lastModifiedBy>
  <cp:revision>4</cp:revision>
  <dcterms:created xsi:type="dcterms:W3CDTF">2022-09-11T10:23:29Z</dcterms:created>
  <dcterms:modified xsi:type="dcterms:W3CDTF">2022-09-11T17:49:18Z</dcterms:modified>
</cp:coreProperties>
</file>