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 Project Presentation on</a:t>
            </a:r>
          </a:p>
          <a:p>
            <a:r>
              <a:t>Book Recommendation System Using Machine Learning</a:t>
            </a:r>
          </a:p>
        </p:txBody>
      </p:sp>
      <p:sp>
        <p:nvSpPr>
          <p:cNvPr id="3" name="Subtitle 2"/>
          <p:cNvSpPr>
            <a:spLocks noGrp="1"/>
          </p:cNvSpPr>
          <p:nvPr>
            <p:ph type="subTitle" idx="1"/>
          </p:nvPr>
        </p:nvSpPr>
        <p:spPr/>
        <p:txBody>
          <a:bodyPr/>
          <a:lstStyle/>
          <a:p>
            <a:r>
              <a:t>Submitted By:</a:t>
            </a:r>
          </a:p>
          <a:p>
            <a:r>
              <a:t>[Your Name &amp; Reg. No.]</a:t>
            </a:r>
          </a:p>
          <a:p>
            <a:r>
              <a:t>AI &amp; DS III Year (VI Sem.)</a:t>
            </a:r>
          </a:p>
          <a:p/>
          <a:p>
            <a:r>
              <a:t>Guided By:</a:t>
            </a:r>
          </a:p>
          <a:p>
            <a:r>
              <a:t>[Guide Name &amp; Designation]</a:t>
            </a:r>
          </a:p>
          <a:p/>
          <a:p>
            <a:r>
              <a:t>Department of Advance Computing</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Abstract</a:t>
            </a:r>
          </a:p>
        </p:txBody>
      </p:sp>
      <p:sp>
        <p:nvSpPr>
          <p:cNvPr id="3" name="Content Placeholder 2"/>
          <p:cNvSpPr>
            <a:spLocks noGrp="1"/>
          </p:cNvSpPr>
          <p:nvPr>
            <p:ph idx="1"/>
          </p:nvPr>
        </p:nvSpPr>
        <p:spPr/>
        <p:txBody>
          <a:bodyPr/>
          <a:lstStyle/>
          <a:p>
            <a:r>
              <a:t>In today's digital world, book recommendations play a crucial role in enhancing user experience. This project aims to develop a machine learning-based Book Recommendation System that utilizes collaborative filtering, content-based filtering, and hybrid models to suggest books tailored to user preferences. By leveraging machine learning techniques, the system ensures accurate and personalized recommendations, improving user engagement and satisfaction.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Literature Review</a:t>
            </a:r>
          </a:p>
        </p:txBody>
      </p:sp>
      <p:sp>
        <p:nvSpPr>
          <p:cNvPr id="3" name="Content Placeholder 2"/>
          <p:cNvSpPr>
            <a:spLocks noGrp="1"/>
          </p:cNvSpPr>
          <p:nvPr>
            <p:ph idx="1"/>
          </p:nvPr>
        </p:nvSpPr>
        <p:spPr/>
        <p:txBody>
          <a:bodyPr/>
          <a:lstStyle/>
          <a:p>
            <a:r>
              <a:t>1. Review of existing book recommendation systems.</a:t>
            </a:r>
          </a:p>
          <a:p>
            <a:r>
              <a:t>2. Comparison of machine learning approaches in recommendation systems.</a:t>
            </a:r>
          </a:p>
          <a:p>
            <a:r>
              <a:t>3. Advantages and limitations of collaborative and content-based filtering.</a:t>
            </a:r>
          </a:p>
          <a:p>
            <a:r>
              <a:t>4. Role of deep learning in improving recommendation accuracy.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Comparison Table (Will Include Table of Different Recommendation Techniques)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Problem Statement &amp; Objectives</a:t>
            </a:r>
          </a:p>
        </p:txBody>
      </p:sp>
      <p:sp>
        <p:nvSpPr>
          <p:cNvPr id="3" name="Content Placeholder 2"/>
          <p:cNvSpPr>
            <a:spLocks noGrp="1"/>
          </p:cNvSpPr>
          <p:nvPr>
            <p:ph idx="1"/>
          </p:nvPr>
        </p:nvSpPr>
        <p:spPr/>
        <p:txBody>
          <a:bodyPr/>
          <a:lstStyle/>
          <a:p>
            <a:r>
              <a:t>Problem Statement:</a:t>
            </a:r>
          </a:p>
          <a:p>
            <a:r>
              <a:t>With the massive availability of books online, users struggle to find content that matches their interests. Traditional search mechanisms are inefficient, leading to poor user experience. This project aims to build a machine learning-based recommendation system to provide personalized book suggestions.</a:t>
            </a:r>
          </a:p>
          <a:p/>
          <a:p>
            <a:r>
              <a:t>Objectives:</a:t>
            </a:r>
          </a:p>
          <a:p>
            <a:r>
              <a:t>1. Implement machine learning algorithms for personalized recommendations.</a:t>
            </a:r>
          </a:p>
          <a:p>
            <a:r>
              <a:t>2. Compare and integrate different filtering approaches.</a:t>
            </a:r>
          </a:p>
          <a:p>
            <a:r>
              <a:t>3. Improve user engagement by suggesting relevant books.</a:t>
            </a:r>
          </a:p>
          <a:p>
            <a:r>
              <a:t>4. Address cold-start and data sparsity challenges.</a:t>
            </a:r>
          </a:p>
          <a:p>
            <a:r>
              <a:t>5. Develop a scalable and efficient recommendation system.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Proposed Methodology</a:t>
            </a:r>
          </a:p>
        </p:txBody>
      </p:sp>
      <p:sp>
        <p:nvSpPr>
          <p:cNvPr id="3" name="Content Placeholder 2"/>
          <p:cNvSpPr>
            <a:spLocks noGrp="1"/>
          </p:cNvSpPr>
          <p:nvPr>
            <p:ph idx="1"/>
          </p:nvPr>
        </p:nvSpPr>
        <p:spPr/>
        <p:txBody>
          <a:bodyPr/>
          <a:lstStyle/>
          <a:p>
            <a:r>
              <a:t>1. Data Collection: Gather book datasets with user interactions.</a:t>
            </a:r>
          </a:p>
          <a:p>
            <a:r>
              <a:t>2. Preprocessing: Clean and normalize the data.</a:t>
            </a:r>
          </a:p>
          <a:p>
            <a:r>
              <a:t>3. Model Selection: Use content-based filtering, collaborative filtering, and hybrid models.</a:t>
            </a:r>
          </a:p>
          <a:p>
            <a:r>
              <a:t>4. Training and Evaluation: Train models using machine learning techniques.</a:t>
            </a:r>
          </a:p>
          <a:p>
            <a:r>
              <a:t>5. Deployment: Develop a user interface for book recommendations.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The proposed Book Recommendation System enhances user experience by providing accurate and personalized suggestions. By implementing machine learning algorithms, the system adapts to user preferences, ensuring a seamless and engaging reading journey. Future improvements include deep learning integration for better accuracy and real-time recommendation updates.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Scope</a:t>
            </a:r>
          </a:p>
        </p:txBody>
      </p:sp>
      <p:sp>
        <p:nvSpPr>
          <p:cNvPr id="3" name="Content Placeholder 2"/>
          <p:cNvSpPr>
            <a:spLocks noGrp="1"/>
          </p:cNvSpPr>
          <p:nvPr>
            <p:ph idx="1"/>
          </p:nvPr>
        </p:nvSpPr>
        <p:spPr/>
        <p:txBody>
          <a:bodyPr/>
          <a:lstStyle/>
          <a:p>
            <a:r>
              <a:t>1. Integration of deep learning techniques for improved recommendations.</a:t>
            </a:r>
          </a:p>
          <a:p>
            <a:r>
              <a:t>2. Enhancing NLP for better book content understanding.</a:t>
            </a:r>
          </a:p>
          <a:p>
            <a:r>
              <a:t>3. Adding voice and sentiment analysis for user preferences.</a:t>
            </a:r>
          </a:p>
          <a:p>
            <a:r>
              <a:t>4. Expanding the system to support multiple languages.</a:t>
            </a:r>
          </a:p>
          <a:p>
            <a:r>
              <a:t>5. Implementing real-time recommendation updates based on user activity.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References</a:t>
            </a:r>
          </a:p>
        </p:txBody>
      </p:sp>
      <p:sp>
        <p:nvSpPr>
          <p:cNvPr id="3" name="Content Placeholder 2"/>
          <p:cNvSpPr>
            <a:spLocks noGrp="1"/>
          </p:cNvSpPr>
          <p:nvPr>
            <p:ph idx="1"/>
          </p:nvPr>
        </p:nvSpPr>
        <p:spPr/>
        <p:txBody>
          <a:bodyPr/>
          <a:lstStyle/>
          <a:p>
            <a:r>
              <a:t>[Include references to research papers, books, and datasets used]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