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61" y="581674"/>
            <a:ext cx="12014421" cy="2387600"/>
          </a:xfrm>
        </p:spPr>
        <p:txBody>
          <a:bodyPr>
            <a:normAutofit/>
          </a:bodyPr>
          <a:lstStyle/>
          <a:p>
            <a:r>
              <a:rPr lang="en-IN" sz="4000" dirty="0"/>
              <a:t>Public‐key Certification </a:t>
            </a:r>
            <a:r>
              <a:rPr lang="en-IN" sz="4000" dirty="0" smtClean="0"/>
              <a:t>Authority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041" y="4039360"/>
            <a:ext cx="9001462" cy="1655762"/>
          </a:xfrm>
        </p:spPr>
        <p:txBody>
          <a:bodyPr/>
          <a:lstStyle/>
          <a:p>
            <a:r>
              <a:rPr lang="en-IN" dirty="0" smtClean="0"/>
              <a:t>Aditya Singh Rathore, 2018007</a:t>
            </a:r>
          </a:p>
          <a:p>
            <a:r>
              <a:rPr lang="en-IN" dirty="0" smtClean="0"/>
              <a:t>Jaspreet Saka, 2018237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5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24570"/>
            <a:ext cx="10353761" cy="1326321"/>
          </a:xfrm>
        </p:spPr>
        <p:txBody>
          <a:bodyPr/>
          <a:lstStyle/>
          <a:p>
            <a:r>
              <a:rPr lang="en-IN" dirty="0" smtClean="0"/>
              <a:t>Verify-certificate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13" y="1733385"/>
            <a:ext cx="11701926" cy="3364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4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72" y="2597426"/>
            <a:ext cx="10353761" cy="1326321"/>
          </a:xfrm>
        </p:spPr>
        <p:txBody>
          <a:bodyPr/>
          <a:lstStyle/>
          <a:p>
            <a:r>
              <a:rPr lang="en-IN" dirty="0" smtClean="0"/>
              <a:t>Application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3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15" y="103614"/>
            <a:ext cx="11851549" cy="57405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44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9" t="7917" r="17902" b="6277"/>
          <a:stretch/>
        </p:blipFill>
        <p:spPr>
          <a:xfrm>
            <a:off x="1860605" y="91545"/>
            <a:ext cx="8649728" cy="6619357"/>
          </a:xfrm>
        </p:spPr>
      </p:pic>
    </p:spTree>
    <p:extLst>
      <p:ext uri="{BB962C8B-B14F-4D97-AF65-F5344CB8AC3E}">
        <p14:creationId xmlns:p14="http://schemas.microsoft.com/office/powerpoint/2010/main" val="3608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80230"/>
            <a:ext cx="10353761" cy="1326321"/>
          </a:xfrm>
        </p:spPr>
        <p:txBody>
          <a:bodyPr/>
          <a:lstStyle/>
          <a:p>
            <a:r>
              <a:rPr lang="en-IN" dirty="0" smtClean="0"/>
              <a:t>Encryption and Decryption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52" y="1792797"/>
            <a:ext cx="11449844" cy="3963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94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97" y="605403"/>
            <a:ext cx="2847174" cy="13347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Client-to-</a:t>
            </a:r>
            <a:r>
              <a:rPr lang="en-IN" sz="2400" dirty="0" err="1" smtClean="0"/>
              <a:t>cA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67626"/>
            <a:ext cx="2878977" cy="3695136"/>
          </a:xfrm>
        </p:spPr>
        <p:txBody>
          <a:bodyPr/>
          <a:lstStyle/>
          <a:p>
            <a:r>
              <a:rPr lang="en-US" dirty="0"/>
              <a:t>Everyone knows the public key of </a:t>
            </a:r>
            <a:r>
              <a:rPr lang="en-US" dirty="0" smtClean="0"/>
              <a:t>CA</a:t>
            </a:r>
          </a:p>
          <a:p>
            <a:r>
              <a:rPr lang="en-US" dirty="0" smtClean="0"/>
              <a:t>Client encrypts using this public key.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6817" y="2167625"/>
            <a:ext cx="2878977" cy="4058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registers its keys with CA and gets ID</a:t>
            </a:r>
            <a:r>
              <a:rPr lang="en-US" dirty="0" smtClean="0"/>
              <a:t>.</a:t>
            </a:r>
          </a:p>
          <a:p>
            <a:r>
              <a:rPr lang="en-US" dirty="0"/>
              <a:t>For the first time, Client sends its public key along with request to register to CA</a:t>
            </a:r>
            <a:r>
              <a:rPr lang="en-US" dirty="0" smtClean="0"/>
              <a:t>.</a:t>
            </a:r>
          </a:p>
          <a:p>
            <a:r>
              <a:rPr lang="en-US" dirty="0"/>
              <a:t>After that, CA can access the public key using ID.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99839" y="2167625"/>
            <a:ext cx="2878977" cy="405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gets Public Certificate of B from CA. </a:t>
            </a:r>
            <a:endParaRPr lang="en-US" dirty="0" smtClean="0"/>
          </a:p>
          <a:p>
            <a:r>
              <a:rPr lang="en-US" dirty="0"/>
              <a:t>B gets public certificate of A from CA. </a:t>
            </a:r>
            <a:endParaRPr lang="en-US" dirty="0" smtClean="0"/>
          </a:p>
          <a:p>
            <a:r>
              <a:rPr lang="en-US" dirty="0"/>
              <a:t>They communicate using Public keys from these certificates.</a:t>
            </a: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56817" y="605403"/>
            <a:ext cx="2847174" cy="1334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/>
              <a:t>CA-to-client</a:t>
            </a:r>
            <a:endParaRPr lang="en-IN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64252" y="621306"/>
            <a:ext cx="3350150" cy="1334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/>
              <a:t>Client-to-client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dirty="0" smtClean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1" y="1213323"/>
            <a:ext cx="10353762" cy="1474072"/>
          </a:xfrm>
        </p:spPr>
        <p:txBody>
          <a:bodyPr/>
          <a:lstStyle/>
          <a:p>
            <a:r>
              <a:rPr lang="en-US" dirty="0"/>
              <a:t>Obvious vulnerability is that the statistical nature of text remains. Thus, it can be subjected to character frequency analysis. </a:t>
            </a:r>
            <a:endParaRPr lang="en-US" dirty="0" smtClean="0"/>
          </a:p>
          <a:p>
            <a:r>
              <a:rPr lang="en-US" dirty="0"/>
              <a:t>Length of plain text is equal to the length of encrypted text.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2" y="2658712"/>
            <a:ext cx="10353761" cy="1149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Why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3" y="4064663"/>
            <a:ext cx="10353762" cy="251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3791" y="3552477"/>
            <a:ext cx="10353762" cy="302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reasons were purely implementation based</a:t>
            </a:r>
            <a:r>
              <a:rPr lang="en-US" dirty="0" smtClean="0"/>
              <a:t>. </a:t>
            </a:r>
          </a:p>
          <a:p>
            <a:r>
              <a:rPr lang="en-US" dirty="0"/>
              <a:t>Correct way would have been to convert string to a byte array and convert that byte array into a number. </a:t>
            </a:r>
            <a:endParaRPr lang="en-US" dirty="0" smtClean="0"/>
          </a:p>
          <a:p>
            <a:r>
              <a:rPr lang="en-US" dirty="0" smtClean="0"/>
              <a:t>But the size of string in certificate may become too long.</a:t>
            </a:r>
          </a:p>
          <a:p>
            <a:r>
              <a:rPr lang="en-US" dirty="0"/>
              <a:t>If we were to implement this for a product that was to be used in reality rather than a proof of concept, we would have used Symmetric encryption like AES to encrypt data and use RSA to encrypt AES keys.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4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476" y="2653086"/>
            <a:ext cx="10353761" cy="1326321"/>
          </a:xfrm>
        </p:spPr>
        <p:txBody>
          <a:bodyPr/>
          <a:lstStyle/>
          <a:p>
            <a:r>
              <a:rPr lang="en-I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2701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Certificate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7" y="2291887"/>
            <a:ext cx="11600475" cy="2367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84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72" y="545990"/>
            <a:ext cx="10353761" cy="1326321"/>
          </a:xfrm>
        </p:spPr>
        <p:txBody>
          <a:bodyPr/>
          <a:lstStyle/>
          <a:p>
            <a:r>
              <a:rPr lang="en-IN" dirty="0" smtClean="0"/>
              <a:t>Certification authority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58136" y="2353586"/>
            <a:ext cx="10353762" cy="286777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Handles three kinds of queries:</a:t>
            </a:r>
          </a:p>
          <a:p>
            <a:pPr lvl="1"/>
            <a:r>
              <a:rPr lang="en-IN" sz="2800" dirty="0" smtClean="0"/>
              <a:t>getCertificateSelf</a:t>
            </a:r>
          </a:p>
          <a:p>
            <a:pPr lvl="1"/>
            <a:r>
              <a:rPr lang="en-IN" sz="2800" dirty="0" smtClean="0"/>
              <a:t>getCertificateOther</a:t>
            </a:r>
          </a:p>
          <a:p>
            <a:pPr lvl="1"/>
            <a:r>
              <a:rPr lang="en-IN" sz="2800" dirty="0"/>
              <a:t>verifyCertificate</a:t>
            </a:r>
          </a:p>
        </p:txBody>
      </p:sp>
    </p:spTree>
    <p:extLst>
      <p:ext uri="{BB962C8B-B14F-4D97-AF65-F5344CB8AC3E}">
        <p14:creationId xmlns:p14="http://schemas.microsoft.com/office/powerpoint/2010/main" val="7979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-103367"/>
            <a:ext cx="10353761" cy="1326321"/>
          </a:xfrm>
        </p:spPr>
        <p:txBody>
          <a:bodyPr/>
          <a:lstStyle/>
          <a:p>
            <a:r>
              <a:rPr lang="en-IN" dirty="0" smtClean="0"/>
              <a:t>Get-Certificate-Self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670" y="1121135"/>
            <a:ext cx="10436320" cy="4765482"/>
          </a:xfrm>
          <a:prstGeom prst="roundRect">
            <a:avLst>
              <a:gd name="adj" fmla="val 99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32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67694"/>
            <a:ext cx="10353761" cy="1378226"/>
          </a:xfrm>
        </p:spPr>
        <p:txBody>
          <a:bodyPr/>
          <a:lstStyle/>
          <a:p>
            <a:r>
              <a:rPr lang="en-IN" dirty="0" smtClean="0"/>
              <a:t>Get-Certificate-Other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263" y="1367925"/>
            <a:ext cx="10576825" cy="4343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63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</TotalTime>
  <Words>236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Public‐key Certification Authority</vt:lpstr>
      <vt:lpstr>Encryption and Decryption</vt:lpstr>
      <vt:lpstr>Client-to-cA</vt:lpstr>
      <vt:lpstr>Issues</vt:lpstr>
      <vt:lpstr>Application</vt:lpstr>
      <vt:lpstr>Certificate</vt:lpstr>
      <vt:lpstr>Certification authority</vt:lpstr>
      <vt:lpstr>Get-Certificate-Self</vt:lpstr>
      <vt:lpstr>Get-Certificate-Other </vt:lpstr>
      <vt:lpstr>Verify-certificate</vt:lpstr>
      <vt:lpstr>Application Flow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Public‐key Certification Authority</dc:title>
  <dc:creator>HP</dc:creator>
  <cp:lastModifiedBy>HP</cp:lastModifiedBy>
  <cp:revision>9</cp:revision>
  <dcterms:created xsi:type="dcterms:W3CDTF">2020-11-09T12:44:26Z</dcterms:created>
  <dcterms:modified xsi:type="dcterms:W3CDTF">2020-11-09T13:17:16Z</dcterms:modified>
</cp:coreProperties>
</file>