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66A40-40C6-4981-AE2F-04F1A64CCA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DEDA-1CB9-4875-8420-99EAF856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DEDA-1CB9-4875-8420-99EAF8567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3e7eee3-0971-4246-b0e9-0d7459339626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knya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1/10/2024 7:43:23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1/10/2024 7:42:40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CFDB24-3A44-0DAE-DA79-0C173F8D8F26}"/>
              </a:ext>
            </a:extLst>
          </p:cNvPr>
          <p:cNvSpPr txBox="1"/>
          <p:nvPr/>
        </p:nvSpPr>
        <p:spPr>
          <a:xfrm>
            <a:off x="923544" y="4267947"/>
            <a:ext cx="314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mayanksingh2518@gmail.com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clusteredColumnChart ,areaChart ,card ,card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ineChart ,card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donutChart ,lineChart ,keyDrivers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5BBF-009F-35C2-5309-FD18EF4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COST CUTTING IN THE DELIVERY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23B9-47A8-89B3-5965-6E44668D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Reducing delivery costs requires a strategic approach that maintains service quality while optimizing expenses.</a:t>
            </a:r>
          </a:p>
          <a:p>
            <a:r>
              <a:rPr lang="en-US" sz="1400" dirty="0"/>
              <a:t> Here are several cost-cutting measures you can consider</a:t>
            </a:r>
          </a:p>
          <a:p>
            <a:r>
              <a:rPr lang="en-US" sz="1400" dirty="0"/>
              <a:t>Optimize Delivery Routes : Use route optimization software to plan the most efficient delivery routes, minimizing fuel consumption and time .</a:t>
            </a:r>
          </a:p>
          <a:p>
            <a:r>
              <a:rPr lang="en-US" sz="1400" dirty="0"/>
              <a:t>Consolidate deliveries to reduce the number of trips and optimize vehicle capacity .</a:t>
            </a:r>
          </a:p>
          <a:p>
            <a:r>
              <a:rPr lang="en-US" sz="1400" dirty="0"/>
              <a:t> Utilize Technology : Implement GPS tracking systems to monitor and manage delivery routes in real-time, ensuring drivers follow the most efficient paths. </a:t>
            </a:r>
          </a:p>
          <a:p>
            <a:r>
              <a:rPr lang="en-US" sz="1400" dirty="0"/>
              <a:t>Explore autonomous or semi-autonomous delivery options to reduce labor costs . Collaborate with Third-Party Logistics (3PL) Providers: Outsource delivery services to third-party logistics companies that specialize in efficient and cost-effective transportation solutions .</a:t>
            </a:r>
          </a:p>
          <a:p>
            <a:r>
              <a:rPr lang="en-US" sz="1400" dirty="0"/>
              <a:t> Flexible Delivery Options : Offer flexible delivery windows to consolidate orders and reduce the number of trips . Introduce options like slower or off-peak delivery for cost-conscious customers.</a:t>
            </a:r>
          </a:p>
          <a:p>
            <a:r>
              <a:rPr lang="en-US" sz="1400" dirty="0"/>
              <a:t>Provided the data set the INCREFF comes an handy and profitable inventory and delivery firm.</a:t>
            </a:r>
          </a:p>
        </p:txBody>
      </p:sp>
    </p:spTree>
    <p:extLst>
      <p:ext uri="{BB962C8B-B14F-4D97-AF65-F5344CB8AC3E}">
        <p14:creationId xmlns:p14="http://schemas.microsoft.com/office/powerpoint/2010/main" val="6121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keyDrivers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lusteredColumnChart ,textbox ,stacked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984-F06A-D07D-07EC-AFC28F0F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3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314</Words>
  <Application>Microsoft Office PowerPoint</Application>
  <PresentationFormat>Widescreen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knya</vt:lpstr>
      <vt:lpstr>Page 1</vt:lpstr>
      <vt:lpstr>Page 2</vt:lpstr>
      <vt:lpstr>Page 3</vt:lpstr>
      <vt:lpstr>COST CUTTING IN THE DELIVERY</vt:lpstr>
      <vt:lpstr>Page 5</vt:lpstr>
      <vt:lpstr>Page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RAHUL</cp:lastModifiedBy>
  <cp:revision>5</cp:revision>
  <dcterms:created xsi:type="dcterms:W3CDTF">2016-09-04T11:54:55Z</dcterms:created>
  <dcterms:modified xsi:type="dcterms:W3CDTF">2024-01-10T20:41:36Z</dcterms:modified>
</cp:coreProperties>
</file>