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43" r:id="rId6"/>
    <p:sldId id="323" r:id="rId7"/>
    <p:sldId id="324" r:id="rId8"/>
    <p:sldId id="325" r:id="rId9"/>
    <p:sldId id="32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258"/>
    <a:srgbClr val="24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spc="400" dirty="0">
                <a:solidFill>
                  <a:schemeClr val="bg1"/>
                </a:solidFill>
              </a:rPr>
              <a:t>Flow Chart</a:t>
            </a:r>
            <a:endParaRPr lang="en-US" spc="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Eng/Mostafa Saqly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EA4C89-8BBB-B2F5-7296-131A93B2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Flowchart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852806-44C4-D0C0-87D9-7CEFB5E15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34"/>
          <a:stretch/>
        </p:blipFill>
        <p:spPr>
          <a:xfrm>
            <a:off x="1071996" y="2549165"/>
            <a:ext cx="6667500" cy="290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3988EE-B153-6A00-F7FB-5B7A7B886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96" y="2380949"/>
            <a:ext cx="4313959" cy="242645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EE2912-3DFE-61C3-DF80-F3A6E4CC51D3}"/>
              </a:ext>
            </a:extLst>
          </p:cNvPr>
          <p:cNvSpPr/>
          <p:nvPr/>
        </p:nvSpPr>
        <p:spPr>
          <a:xfrm>
            <a:off x="8290540" y="4807401"/>
            <a:ext cx="2829464" cy="515096"/>
          </a:xfrm>
          <a:prstGeom prst="roundRect">
            <a:avLst>
              <a:gd name="adj" fmla="val 50000"/>
            </a:avLst>
          </a:prstGeom>
          <a:solidFill>
            <a:srgbClr val="0142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Data-Base</a:t>
            </a:r>
          </a:p>
        </p:txBody>
      </p:sp>
    </p:spTree>
    <p:extLst>
      <p:ext uri="{BB962C8B-B14F-4D97-AF65-F5344CB8AC3E}">
        <p14:creationId xmlns:p14="http://schemas.microsoft.com/office/powerpoint/2010/main" val="74458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27E12-EE8D-521E-2583-776A903F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sz="5400" b="1" dirty="0"/>
              <a:t>lowchart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C7B0D-6778-4ADE-A7FA-DA822193D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flowchart </a:t>
            </a:r>
            <a:r>
              <a:rPr lang="en-US" sz="2800" dirty="0"/>
              <a:t>is a graphical representations of steps.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660F4-0195-8B5F-1B3B-7197012F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77" y="561975"/>
            <a:ext cx="384810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4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6511-0A4B-16F8-F20A-2DED3759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248EB-5FE7-B777-5305-9292CEB3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3D0ED4-FBDE-0BA5-997A-44D252F48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1344"/>
            <a:ext cx="6667500" cy="4324350"/>
          </a:xfrm>
          <a:prstGeom prst="rect">
            <a:avLst/>
          </a:prstGeom>
        </p:spPr>
      </p:pic>
      <p:pic>
        <p:nvPicPr>
          <p:cNvPr id="8" name="Picture 2" descr="C:\Users\20112\Desktop\a.gif">
            <a:extLst>
              <a:ext uri="{FF2B5EF4-FFF2-40B4-BE49-F238E27FC236}">
                <a16:creationId xmlns:a16="http://schemas.microsoft.com/office/drawing/2014/main" id="{F5B4A239-E235-C7AD-F2F2-C4737A321A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255" y="2885801"/>
            <a:ext cx="4207028" cy="227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24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43F7-7110-7876-B59C-81A47C97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98D5B0-B7F7-EE46-3FCE-66D3043B0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528" y="1673822"/>
            <a:ext cx="7715250" cy="33051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BAF88-6AAC-5100-5B63-597C8146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B1429-2345-8164-2E4A-690F67336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62" y="4720628"/>
            <a:ext cx="41052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95CD-056D-7A2F-2152-FB0EF17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90809-CCB3-00D8-2660-C5A13299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Algorithms - GeeksforGeeks">
            <a:extLst>
              <a:ext uri="{FF2B5EF4-FFF2-40B4-BE49-F238E27FC236}">
                <a16:creationId xmlns:a16="http://schemas.microsoft.com/office/drawing/2014/main" id="{462F3D75-4C9D-9B76-6D8F-B45DAB1604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t="34085" r="4567" b="15220"/>
          <a:stretch/>
        </p:blipFill>
        <p:spPr bwMode="auto">
          <a:xfrm>
            <a:off x="2886173" y="2403835"/>
            <a:ext cx="6419654" cy="22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245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65E8A91759B4DB7AACDDCF8C0A3A2" ma:contentTypeVersion="11" ma:contentTypeDescription="Create a new document." ma:contentTypeScope="" ma:versionID="f25b2050e07505ef7fedbb46a6bf13d7">
  <xsd:schema xmlns:xsd="http://www.w3.org/2001/XMLSchema" xmlns:xs="http://www.w3.org/2001/XMLSchema" xmlns:p="http://schemas.microsoft.com/office/2006/metadata/properties" xmlns:ns2="d43c1280-4834-421b-8186-147e51489707" xmlns:ns3="75977663-49d0-4bbc-9649-85c7a01dc337" targetNamespace="http://schemas.microsoft.com/office/2006/metadata/properties" ma:root="true" ma:fieldsID="7cfe90c85f21ab04f8b99ac534ba8023" ns2:_="" ns3:_="">
    <xsd:import namespace="d43c1280-4834-421b-8186-147e51489707"/>
    <xsd:import namespace="75977663-49d0-4bbc-9649-85c7a01dc3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c1280-4834-421b-8186-147e514897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77663-49d0-4bbc-9649-85c7a01dc33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3cb288c-96cd-4388-8c13-5a23df51c55e}" ma:internalName="TaxCatchAll" ma:showField="CatchAllData" ma:web="75977663-49d0-4bbc-9649-85c7a01dc3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43c1280-4834-421b-8186-147e51489707">
      <Terms xmlns="http://schemas.microsoft.com/office/infopath/2007/PartnerControls"/>
    </lcf76f155ced4ddcb4097134ff3c332f>
    <TaxCatchAll xmlns="75977663-49d0-4bbc-9649-85c7a01dc33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1C7D83-A23C-41C6-8F79-BA88210908A0}"/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{EA7F1379-7B32-43B8-8A2D-DD8A2847D6D0}tf89338750_win32</Template>
  <TotalTime>1320</TotalTime>
  <Words>25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Flow Chart</vt:lpstr>
      <vt:lpstr>Why Flowchart</vt:lpstr>
      <vt:lpstr>Flowchart</vt:lpstr>
      <vt:lpstr>Flowchart Symbols</vt:lpstr>
      <vt:lpstr>Pseudocode</vt:lpstr>
      <vt:lpstr>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Developer .Net Framework</dc:title>
  <dc:creator>mostafa saqly</dc:creator>
  <cp:lastModifiedBy>mostafa saqly</cp:lastModifiedBy>
  <cp:revision>109</cp:revision>
  <dcterms:created xsi:type="dcterms:W3CDTF">2023-05-19T12:28:00Z</dcterms:created>
  <dcterms:modified xsi:type="dcterms:W3CDTF">2023-05-31T11:42:04Z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0x0101006FC65E8A91759B4DB7AACDDCF8C0A3A2</vt:lpwstr>
  </property>
</Properties>
</file>