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3901-839D-0653-115F-20E1CB376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5E81E-4AA6-30D3-4975-829D801BB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06C18-F017-809B-AC65-EBFF2255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A5CA-BA5C-4445-939A-5B3E61C0C0E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1ED3-5AA8-3BBA-3A01-296EB9DE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26EA6-7F63-F58A-2F3F-DC4E7E42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F568-1A54-4CEE-997F-2EDBE6973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6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75ED-17E9-229F-F9A4-8E8ABDF4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1E5AF-FFB5-1C81-4F03-5975CB871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FCD4D-625C-7E0C-52AB-82186046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A5CA-BA5C-4445-939A-5B3E61C0C0E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C2684-676C-24AB-B330-7E576390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DEB50-4CD3-7454-1D33-126676DE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F568-1A54-4CEE-997F-2EDBE6973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3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930C7-9FE2-FB0B-3FEA-299117A18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B5987-CD6C-7B19-8912-F81429B1C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52C04-BF51-A6A8-C09D-2EE4BDC2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A5CA-BA5C-4445-939A-5B3E61C0C0E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CFFE5-848D-66C9-6584-B322547E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B4BB0-4654-7060-D3F1-232F648D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F568-1A54-4CEE-997F-2EDBE6973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4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A05B-70A6-909A-5AD2-35485359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96F1-5CA0-1284-6F58-01167191E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99CDD-BD33-2742-0681-4A4E3354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A5CA-BA5C-4445-939A-5B3E61C0C0E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67216-6E4B-6B8F-D6A9-F62F57FC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9F91D-1D7A-B9E7-3F18-C8694D42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F568-1A54-4CEE-997F-2EDBE6973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BAEB-399E-DEF9-650E-3B164C25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BB91A-DCB6-2994-8BD3-5B1509719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605F9-FC10-39EB-E2BD-5F3F1873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A5CA-BA5C-4445-939A-5B3E61C0C0E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3105-FE18-17E9-BC8D-E6572B38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59AD7-6F94-ABBC-8FD5-D01C7DF4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F568-1A54-4CEE-997F-2EDBE6973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3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BCB87-DA02-4B08-242D-6A5C33C92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2B6E-B60A-221D-4BAC-B157392B0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6769D-84DE-5705-3EEE-C56296DB5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66CA6-4F32-74A9-6EF2-73BC1E73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A5CA-BA5C-4445-939A-5B3E61C0C0E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F9212-9E0E-4119-F976-995E4C97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EF347-BC1E-4BE8-84A8-45AF27C4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F568-1A54-4CEE-997F-2EDBE6973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2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8DDB-2E97-E7BB-CD67-A5B0C8E8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0C936-0905-0C9C-B63B-685CC1C1A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1E07E-942A-75EB-7D97-B139FD5F5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117E9-B7BF-4944-E542-B5D5F9C7A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8AE21-0658-A5F0-839B-CD7813DFD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8F73D-1338-D956-1D7C-46866BF0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A5CA-BA5C-4445-939A-5B3E61C0C0E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7095C0-EFD0-F45F-DC51-C0C04A3D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F30B4-618B-F3EF-5E1C-2CD67872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F568-1A54-4CEE-997F-2EDBE6973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1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FA89-537B-BF2A-8F17-332A82D8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568FF-DD44-A196-E562-0C4DF8C5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A5CA-BA5C-4445-939A-5B3E61C0C0E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DB525-B395-9579-2F60-5495D293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7BC64-348E-34C9-E5B5-8278ADCD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F568-1A54-4CEE-997F-2EDBE6973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4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0ACFB-829F-0384-C502-69503D91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A5CA-BA5C-4445-939A-5B3E61C0C0E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EE782-1176-711D-8114-9B29EAD6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E4FAC-9690-185D-6E3A-5261C645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F568-1A54-4CEE-997F-2EDBE6973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6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46E3-0C5C-BE6E-E085-82DC5181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F81B5-F1A5-0088-52AB-35CE88696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C5479-8D2D-7037-0213-7B2C003ED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07B0A-216A-9685-997B-8AE08464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A5CA-BA5C-4445-939A-5B3E61C0C0E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4F6B8-11CE-05DF-BA76-7D11F1FF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F5200-5A77-1614-56BE-BF08DD72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F568-1A54-4CEE-997F-2EDBE6973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8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DFB98-240D-09DF-C2F6-E7252545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6888E-CB3F-6FE5-7841-2D86FEC3E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15A4D-D0CF-145E-571F-7648CA912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EEC90-C063-09F0-CC08-D997026B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A5CA-BA5C-4445-939A-5B3E61C0C0E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81C7D-33FF-4DD0-7EB2-7B4779D0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A2F98-CEDD-718D-1591-641487A6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F568-1A54-4CEE-997F-2EDBE6973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F517E-3468-D6C3-5BE1-A9437639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A2604-FBCC-AACD-24E4-2AE168669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7A72A-58A1-D023-27B7-BF79BBA1D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A5CA-BA5C-4445-939A-5B3E61C0C0E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A1FC2-8D93-7BCF-0BFF-CF12CB09B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E00A5-4992-CB9D-C47C-A65E0E6A0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7F568-1A54-4CEE-997F-2EDBE6973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1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270305-2F05-5492-CE2E-A3E33B18D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286286"/>
              </p:ext>
            </p:extLst>
          </p:nvPr>
        </p:nvGraphicFramePr>
        <p:xfrm>
          <a:off x="1488141" y="2695239"/>
          <a:ext cx="6159500" cy="2392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9500">
                  <a:extLst>
                    <a:ext uri="{9D8B030D-6E8A-4147-A177-3AD203B41FA5}">
                      <a16:colId xmlns:a16="http://schemas.microsoft.com/office/drawing/2014/main" val="116237242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sng" strike="noStrike" dirty="0">
                          <a:effectLst/>
                        </a:rPr>
                        <a:t>❓Key Business Questions to Explore</a:t>
                      </a:r>
                      <a:endParaRPr lang="en-US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44534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45965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What’s the overall churn rate?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11253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Which age group is churning the most?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9291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customers with higher credit scores churn less?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70856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Does geography (France, Germany, Spain) affect churn?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63992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Are active members less likely to churn?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58548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How does gender affect churn?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64969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What’s the relationship between account balance and churn?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79411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Is there a pattern in churn based on number of products owned?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6018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 higher salaried customers stay longer?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38066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Does having a credit card influence churn?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76001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Is </a:t>
                      </a:r>
                      <a:r>
                        <a:rPr lang="en-US" sz="1100" u="none" strike="noStrike" dirty="0" err="1">
                          <a:effectLst/>
                        </a:rPr>
                        <a:t>Tthere</a:t>
                      </a:r>
                      <a:r>
                        <a:rPr lang="en-US" sz="1100" u="none" strike="noStrike" dirty="0">
                          <a:effectLst/>
                        </a:rPr>
                        <a:t> a relationship between age and churn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624952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F5F9A1-29E8-EAF5-5700-2E6E465CCBD7}"/>
              </a:ext>
            </a:extLst>
          </p:cNvPr>
          <p:cNvSpPr/>
          <p:nvPr/>
        </p:nvSpPr>
        <p:spPr>
          <a:xfrm>
            <a:off x="179294" y="251012"/>
            <a:ext cx="3316941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Comprehensive Churn Analysis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A26C2-48F2-486B-D697-436558577EA1}"/>
              </a:ext>
            </a:extLst>
          </p:cNvPr>
          <p:cNvSpPr txBox="1"/>
          <p:nvPr/>
        </p:nvSpPr>
        <p:spPr>
          <a:xfrm>
            <a:off x="887506" y="1165412"/>
            <a:ext cx="1011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Conducted churn analysis using a dataset of approximately 10,000 bank customers to identify patterns and provide insights to help the bank reduce customer attrition.</a:t>
            </a:r>
          </a:p>
        </p:txBody>
      </p:sp>
    </p:spTree>
    <p:extLst>
      <p:ext uri="{BB962C8B-B14F-4D97-AF65-F5344CB8AC3E}">
        <p14:creationId xmlns:p14="http://schemas.microsoft.com/office/powerpoint/2010/main" val="232542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Mayar Hassan</dc:creator>
  <cp:lastModifiedBy>Mayar Hassan</cp:lastModifiedBy>
  <cp:revision>3</cp:revision>
  <dcterms:created xsi:type="dcterms:W3CDTF">2025-07-23T15:22:11Z</dcterms:created>
  <dcterms:modified xsi:type="dcterms:W3CDTF">2025-07-25T21:26:07Z</dcterms:modified>
</cp:coreProperties>
</file>