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ar\Downloads\chinook-db\chinook_db\first-insigh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ar\Downloads\chinook-db\chinook_db\second-insigh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[first-insight.csv]Sheet2!PivotTable20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</a:t>
            </a:r>
            <a:r>
              <a:rPr lang="en-US" baseline="0"/>
              <a:t> Genres in Countries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3"/>
                <c:pt idx="0">
                  <c:v>Alternative &amp; Punk</c:v>
                </c:pt>
                <c:pt idx="1">
                  <c:v>Latin</c:v>
                </c:pt>
                <c:pt idx="2">
                  <c:v>Rock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3E-46E8-9767-DAB821D58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3866847"/>
        <c:axId val="1253863519"/>
      </c:barChart>
      <c:catAx>
        <c:axId val="12538668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863519"/>
        <c:crossesAt val="0"/>
        <c:auto val="1"/>
        <c:lblAlgn val="ctr"/>
        <c:lblOffset val="100"/>
        <c:noMultiLvlLbl val="0"/>
      </c:catAx>
      <c:valAx>
        <c:axId val="1253863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of Countries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86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[second-insight.csv]Sheet1!PivotTable27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Purchaces in each country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Sheet1!$A$4:$B$13</c:f>
              <c:multiLvlStrCache>
                <c:ptCount val="10"/>
                <c:lvl>
                  <c:pt idx="0">
                    <c:v>Austria</c:v>
                  </c:pt>
                  <c:pt idx="1">
                    <c:v>Germany</c:v>
                  </c:pt>
                  <c:pt idx="2">
                    <c:v>Czech Republic</c:v>
                  </c:pt>
                  <c:pt idx="3">
                    <c:v>Ireland</c:v>
                  </c:pt>
                  <c:pt idx="4">
                    <c:v>France</c:v>
                  </c:pt>
                  <c:pt idx="5">
                    <c:v>Netherlands</c:v>
                  </c:pt>
                  <c:pt idx="6">
                    <c:v>Hungary</c:v>
                  </c:pt>
                  <c:pt idx="7">
                    <c:v>Chile</c:v>
                  </c:pt>
                  <c:pt idx="8">
                    <c:v>USA</c:v>
                  </c:pt>
                  <c:pt idx="9">
                    <c:v>Finland</c:v>
                  </c:pt>
                </c:lvl>
                <c:lvl>
                  <c:pt idx="0">
                    <c:v>Astrid</c:v>
                  </c:pt>
                  <c:pt idx="1">
                    <c:v>Fynn</c:v>
                  </c:pt>
                  <c:pt idx="2">
                    <c:v>Helena</c:v>
                  </c:pt>
                  <c:pt idx="3">
                    <c:v>Hugh</c:v>
                  </c:pt>
                  <c:pt idx="4">
                    <c:v>Isabelle</c:v>
                  </c:pt>
                  <c:pt idx="5">
                    <c:v>Johannes</c:v>
                  </c:pt>
                  <c:pt idx="6">
                    <c:v>Ladislav</c:v>
                  </c:pt>
                  <c:pt idx="7">
                    <c:v>Luis</c:v>
                  </c:pt>
                  <c:pt idx="8">
                    <c:v>Richard</c:v>
                  </c:pt>
                  <c:pt idx="9">
                    <c:v>Terhi</c:v>
                  </c:pt>
                </c:lvl>
              </c:multiLvlStrCache>
            </c:multiLvl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42.62</c:v>
                </c:pt>
                <c:pt idx="1">
                  <c:v>43.62</c:v>
                </c:pt>
                <c:pt idx="2">
                  <c:v>49.62</c:v>
                </c:pt>
                <c:pt idx="3">
                  <c:v>45.62</c:v>
                </c:pt>
                <c:pt idx="4">
                  <c:v>40.619999999999997</c:v>
                </c:pt>
                <c:pt idx="5">
                  <c:v>40.619999999999997</c:v>
                </c:pt>
                <c:pt idx="6">
                  <c:v>45.62</c:v>
                </c:pt>
                <c:pt idx="7">
                  <c:v>46.62</c:v>
                </c:pt>
                <c:pt idx="8">
                  <c:v>47.62</c:v>
                </c:pt>
                <c:pt idx="9">
                  <c:v>41.62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1-4114-8C21-E2C5C3861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318959"/>
        <c:axId val="1790324367"/>
      </c:barChart>
      <c:catAx>
        <c:axId val="179031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 and 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324367"/>
        <c:crosses val="autoZero"/>
        <c:auto val="1"/>
        <c:lblAlgn val="ctr"/>
        <c:lblOffset val="100"/>
        <c:noMultiLvlLbl val="0"/>
      </c:catAx>
      <c:valAx>
        <c:axId val="1790324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Purchaces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31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most popular Genre in most countries is Rock.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Argentina has two equally popular genres; Rock and Alternative &amp; Punk.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Only 1 country has Latin as the most popular genre which is Sweden.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Popular Genre of Each Country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48E07E3-505E-460A-86E8-020C1737C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09881"/>
              </p:ext>
            </p:extLst>
          </p:nvPr>
        </p:nvGraphicFramePr>
        <p:xfrm>
          <a:off x="394500" y="1539211"/>
          <a:ext cx="4502798" cy="2831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656518" y="1169999"/>
            <a:ext cx="3273733" cy="307239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the graph, the top 10 countries with the most purchases are shown with the first name of user.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Czech Republic has the maximum purchases by Helena.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with highest purchases in each country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CA0EF4-A69B-46AF-8230-6F5E7BBA6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821768"/>
              </p:ext>
            </p:extLst>
          </p:nvPr>
        </p:nvGraphicFramePr>
        <p:xfrm>
          <a:off x="-1" y="1169999"/>
          <a:ext cx="5422606" cy="32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954807" y="1197977"/>
            <a:ext cx="2834893" cy="329307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top 1 artist who wrote the largest number of rock songs is Led Zeppelin, followed by U2 with only 2 songs difference.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Writers of Rock Music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0D2CC2A-3675-418A-90E1-8BFC2A74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3" y="1197977"/>
            <a:ext cx="5560307" cy="32930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922334" y="1418450"/>
            <a:ext cx="2827165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Jane sold the most invoices and looking at the hire dates at the top of each bar, the older the employee the more Invoices he/she sold.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Employees Invoices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D3A4A1-2CDB-48D8-A394-8223231D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2" y="1418450"/>
            <a:ext cx="5558079" cy="3196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168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Most Popular Genre of Each Country</vt:lpstr>
      <vt:lpstr>Customer with highest purchases in each country</vt:lpstr>
      <vt:lpstr>Top 10 Writers of Rock Music</vt:lpstr>
      <vt:lpstr>  Employees Invoices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Genre of Each Country</dc:title>
  <dc:creator>mayar</dc:creator>
  <cp:lastModifiedBy>Mayar Maged</cp:lastModifiedBy>
  <cp:revision>3</cp:revision>
  <dcterms:modified xsi:type="dcterms:W3CDTF">2022-02-23T12:08:56Z</dcterms:modified>
</cp:coreProperties>
</file>