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02" r:id="rId6"/>
    <p:sldId id="315" r:id="rId7"/>
    <p:sldId id="325" r:id="rId8"/>
    <p:sldId id="310" r:id="rId9"/>
    <p:sldId id="311" r:id="rId10"/>
    <p:sldId id="326" r:id="rId11"/>
    <p:sldId id="327" r:id="rId12"/>
    <p:sldId id="313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85" d="100"/>
          <a:sy n="85" d="100"/>
        </p:scale>
        <p:origin x="3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3A7D65-7AF1-4DE4-AB26-3C77DE21502F}" type="datetime1">
              <a:rPr lang="pt-BR" smtClean="0"/>
              <a:t>18/09/2022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4F150B-3D83-4EF4-AB80-987CF4A6378F}" type="datetime1">
              <a:rPr lang="pt-BR" noProof="0" smtClean="0"/>
              <a:t>18/09/2022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7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47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0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91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7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texto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BR" sz="4800" b="1" noProof="0">
                <a:solidFill>
                  <a:schemeClr val="tx1"/>
                </a:solidFill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Trê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Retângulo 1" descr="Edifício alto olhando para cim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 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Oval 2" descr="Edifício alto olhando para cim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accent5"/>
              </a:solidFill>
            </a:endParaRP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BR" sz="4800" b="1" noProof="0">
                <a:solidFill>
                  <a:schemeClr val="tx1"/>
                </a:solidFill>
              </a:rPr>
              <a:t>Clique para editar o título Mestre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7" name="Espaço Reservado para Imagem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Conteú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1" name="Espaço Reservado para Conteú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2" name="Espaço Reservado para Conteú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3" name="Espaço Reservado para Conteú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4" name="Espaço Reservado para Conteú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45" name="Espaço Reservado para Conteú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4EA7319-3DCD-4FC2-9B1C-F45E3BDBD09B}" type="datetime1">
              <a:rPr lang="pt-BR" sz="1100" noProof="0" smtClean="0">
                <a:solidFill>
                  <a:schemeClr val="accent2"/>
                </a:solidFill>
              </a:rPr>
              <a:t>18/09/2022</a:t>
            </a:fld>
            <a:endParaRPr lang="pt-BR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BR" sz="1100" b="1" noProof="0">
                <a:solidFill>
                  <a:schemeClr val="accent2"/>
                </a:solidFill>
              </a:rPr>
              <a:t>Análise Anual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pt-BR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pt-BR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Edifício de vidro azul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2" y="2307224"/>
            <a:ext cx="3924935" cy="1695637"/>
          </a:xfrm>
        </p:spPr>
        <p:txBody>
          <a:bodyPr rtlCol="0"/>
          <a:lstStyle/>
          <a:p>
            <a:pPr algn="ctr"/>
            <a:r>
              <a:rPr lang="pt-BR" dirty="0"/>
              <a:t>Estruturas de Dados e Algoritmos</a:t>
            </a:r>
            <a:endParaRPr lang="pt-BR" noProof="1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4555" y="1389211"/>
            <a:ext cx="3924934" cy="490538"/>
          </a:xfrm>
        </p:spPr>
        <p:txBody>
          <a:bodyPr rtlCol="0"/>
          <a:lstStyle/>
          <a:p>
            <a:pPr rtl="0"/>
            <a:r>
              <a:rPr lang="pt-BR" noProof="1"/>
              <a:t>FGA - UnB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5604" y="4777143"/>
            <a:ext cx="3222836" cy="1168530"/>
          </a:xfrm>
        </p:spPr>
        <p:txBody>
          <a:bodyPr rtlCol="0"/>
          <a:lstStyle/>
          <a:p>
            <a:pPr rtl="0"/>
            <a:r>
              <a:rPr lang="pt-BR" noProof="1"/>
              <a:t>Mayara Alves de Oliveira – 200025058</a:t>
            </a:r>
          </a:p>
          <a:p>
            <a:r>
              <a:rPr lang="pt-BR" noProof="1"/>
              <a:t>Vinicius de Oliveira Santos - </a:t>
            </a:r>
            <a:r>
              <a:rPr lang="pt-BR" dirty="0"/>
              <a:t>202017263</a:t>
            </a:r>
            <a:r>
              <a:rPr lang="pt-BR" noProof="1"/>
              <a:t> 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14" y="624239"/>
            <a:ext cx="4275138" cy="830997"/>
          </a:xfrm>
        </p:spPr>
        <p:txBody>
          <a:bodyPr rtlCol="0"/>
          <a:lstStyle/>
          <a:p>
            <a:pPr algn="ctr"/>
            <a:r>
              <a:rPr lang="pt-BR" sz="3600" dirty="0"/>
              <a:t>Aplicação de Árvores Binárias de Pesquisa - ABP para Geração de Relatórios Ordenados</a:t>
            </a:r>
            <a:endParaRPr lang="pt-BR" sz="3600" noProof="1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9793" y="3678976"/>
            <a:ext cx="4275138" cy="3560763"/>
          </a:xfrm>
        </p:spPr>
        <p:txBody>
          <a:bodyPr rtlCol="0"/>
          <a:lstStyle/>
          <a:p>
            <a:r>
              <a:rPr lang="en-US" b="1" dirty="0"/>
              <a:t>CO2 Emissions Around the World     </a:t>
            </a:r>
            <a:r>
              <a:rPr lang="en-US" dirty="0"/>
              <a:t>Campo Chave: 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i="1" dirty="0"/>
              <a:t>Region + Country Name </a:t>
            </a:r>
            <a:endParaRPr lang="en-US" b="1" i="1" dirty="0"/>
          </a:p>
          <a:p>
            <a:pPr rtl="0"/>
            <a:endParaRPr lang="pt-BR" noProof="1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5218510" y="752022"/>
            <a:ext cx="6757977" cy="4503558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Introdução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853160" cy="3560763"/>
          </a:xfrm>
        </p:spPr>
        <p:txBody>
          <a:bodyPr rtlCol="0"/>
          <a:lstStyle/>
          <a:p>
            <a:pPr marL="0" indent="0" algn="just">
              <a:buNone/>
            </a:pPr>
            <a:r>
              <a:rPr lang="pt-BR" dirty="0"/>
              <a:t>Árvores Binárias de Pesquisa (ABP) são Estruturas de Dados (ED) flexíveis utilizadas para aplicações em ordenação e buscas. São frequentemente demandadas em ordenações de dados. Aplicações em banco de dados, por vezes, requerem que o algoritmo realize ordenações e buscas em um dataset tendo como chave uma ou mais de suas variáveis - geralmente, as variáveis vêm em forma de colunas do dataset. </a:t>
            </a:r>
          </a:p>
        </p:txBody>
      </p:sp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096000" y="1724501"/>
            <a:ext cx="5832047" cy="3880962"/>
          </a:xfr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Escadas rolante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86627" y="0"/>
            <a:ext cx="12192001" cy="6858000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0" y="2488472"/>
            <a:ext cx="4754880" cy="1695637"/>
          </a:xfrm>
        </p:spPr>
        <p:txBody>
          <a:bodyPr rtlCol="0"/>
          <a:lstStyle/>
          <a:p>
            <a:pPr algn="ctr" rtl="0" eaLnBrk="1" latinLnBrk="0" hangingPunct="1"/>
            <a:r>
              <a:rPr lang="pt-BR" sz="7200" noProof="1"/>
              <a:t>CÓDIGO</a:t>
            </a:r>
            <a:br>
              <a:rPr lang="pt-BR" sz="7200" noProof="1"/>
            </a:br>
            <a:r>
              <a:rPr lang="pt-BR" sz="7200" noProof="1"/>
              <a:t>- Funções -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Espaço Reservado para Imagem 4" descr="perto do prédio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noProof="1"/>
              <a:t>Oportunidades para os funcionários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A6A346-8E01-4000-A996-5E036222F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12" y="1954902"/>
            <a:ext cx="9899876" cy="367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Espaço Reservado para Imagem 3" descr="perto do prédio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8C6FEB6-D150-48E5-AD56-2D609D66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10" y="453593"/>
            <a:ext cx="5067300" cy="10858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1AF3A5A-76DD-442B-BEE1-7614D83F9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10" y="1638670"/>
            <a:ext cx="6724650" cy="12192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1D1E678-223D-4F4F-B64C-BF9296ACD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866" y="2957097"/>
            <a:ext cx="7229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Espaço Reservado para Imagem 3" descr="perto do prédio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CC96D3F-5CFC-4B82-8E53-36C095558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38" y="329444"/>
            <a:ext cx="7448550" cy="4086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5F520FF-87EB-45C3-9C22-A6DAB6E9C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38" y="4486275"/>
            <a:ext cx="6724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4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75F9B5A-6F0B-4AC0-A4D0-F4C75D72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6" y="392420"/>
            <a:ext cx="5410200" cy="19716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483C41-4ED7-4ADE-9728-CEB97F226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36" y="2736772"/>
            <a:ext cx="6099329" cy="34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22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1552675"/>
            <a:ext cx="4275138" cy="830997"/>
          </a:xfrm>
        </p:spPr>
        <p:txBody>
          <a:bodyPr rtlCol="0"/>
          <a:lstStyle/>
          <a:p>
            <a:pPr rtl="0"/>
            <a:r>
              <a:rPr lang="pt-BR" dirty="0"/>
              <a:t>Obrigado pela Atenção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400" y="2101849"/>
            <a:ext cx="4287837" cy="2654301"/>
          </a:xfrm>
        </p:spPr>
        <p:txBody>
          <a:bodyPr rtlCol="0"/>
          <a:lstStyle/>
          <a:p>
            <a:pPr rtl="0"/>
            <a:r>
              <a:rPr lang="pt-BR" dirty="0"/>
              <a:t>. </a:t>
            </a:r>
          </a:p>
          <a:p>
            <a:pPr rtl="0"/>
            <a:endParaRPr lang="pt-BR" dirty="0"/>
          </a:p>
        </p:txBody>
      </p:sp>
      <p:pic>
        <p:nvPicPr>
          <p:cNvPr id="20" name="Espaço Reservado para Imagem 8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272301" y="1834497"/>
            <a:ext cx="7538199" cy="502350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14_TF16411253_Win32" id="{C50C474E-198F-431C-9C25-E79CBFBFB9A9}" vid="{71A07E55-3D4D-4944-9988-0CD23A2D731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geométrica</Template>
  <TotalTime>0</TotalTime>
  <Words>141</Words>
  <Application>Microsoft Office PowerPoint</Application>
  <PresentationFormat>Widescreen</PresentationFormat>
  <Paragraphs>21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Wingdings</vt:lpstr>
      <vt:lpstr>Tema do Office</vt:lpstr>
      <vt:lpstr>Estruturas de Dados e Algoritmos</vt:lpstr>
      <vt:lpstr>Aplicação de Árvores Binárias de Pesquisa - ABP para Geração de Relatórios Ordenados</vt:lpstr>
      <vt:lpstr>Introdução</vt:lpstr>
      <vt:lpstr>CÓDIGO - Funções -</vt:lpstr>
      <vt:lpstr>Apresentação do PowerPoint</vt:lpstr>
      <vt:lpstr>Apresentação do PowerPoint</vt:lpstr>
      <vt:lpstr>Apresentação do PowerPoint</vt:lpstr>
      <vt:lpstr>Apresentação do PowerPoint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2022-09-18T13:53:50Z</dcterms:created>
  <dcterms:modified xsi:type="dcterms:W3CDTF">2022-09-19T00:46:10Z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