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087F-94E9-43CF-AD1D-DFD98492D059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4C6F-8F5C-4661-A5FB-0AE1DC7DA1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46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087F-94E9-43CF-AD1D-DFD98492D059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4C6F-8F5C-4661-A5FB-0AE1DC7DA1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99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087F-94E9-43CF-AD1D-DFD98492D059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4C6F-8F5C-4661-A5FB-0AE1DC7DA1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30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087F-94E9-43CF-AD1D-DFD98492D059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4C6F-8F5C-4661-A5FB-0AE1DC7DA1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4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087F-94E9-43CF-AD1D-DFD98492D059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4C6F-8F5C-4661-A5FB-0AE1DC7DA1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57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087F-94E9-43CF-AD1D-DFD98492D059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4C6F-8F5C-4661-A5FB-0AE1DC7DA1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52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087F-94E9-43CF-AD1D-DFD98492D059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4C6F-8F5C-4661-A5FB-0AE1DC7DA1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32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087F-94E9-43CF-AD1D-DFD98492D059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4C6F-8F5C-4661-A5FB-0AE1DC7DA1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18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087F-94E9-43CF-AD1D-DFD98492D059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4C6F-8F5C-4661-A5FB-0AE1DC7DA1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01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087F-94E9-43CF-AD1D-DFD98492D059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4C6F-8F5C-4661-A5FB-0AE1DC7DA1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90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087F-94E9-43CF-AD1D-DFD98492D059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4C6F-8F5C-4661-A5FB-0AE1DC7DA1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36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7087F-94E9-43CF-AD1D-DFD98492D059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F4C6F-8F5C-4661-A5FB-0AE1DC7DA1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54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Você conhece a velocidade da luz?</a:t>
            </a:r>
          </a:p>
          <a:p>
            <a:r>
              <a:rPr lang="pt-BR"/>
              <a:t>A velocidade da luz influencia a nossa visão sobre o universo.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384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 User</dc:creator>
  <cp:lastModifiedBy>Windows User</cp:lastModifiedBy>
  <cp:revision>1</cp:revision>
  <dcterms:created xsi:type="dcterms:W3CDTF">2017-04-26T14:05:55Z</dcterms:created>
  <dcterms:modified xsi:type="dcterms:W3CDTF">2017-04-26T14:07:23Z</dcterms:modified>
</cp:coreProperties>
</file>