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4AE25-32EC-4ED3-8CD2-E356E19E3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03C0E-9BF2-426D-A0BE-FE4F88135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563C0-F081-4BAF-9E6B-D534812E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C38F-6919-41FA-B64C-4531C85ADA9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D849FE-A24D-47F6-AD8A-AC1B7C2F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C91C3D-B02B-428B-B2E6-29A5358F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FF39-7557-44AC-B9D0-6F5F82915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18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99718-D9D5-406D-BC7C-2F97F400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77B909-402C-48FE-80AF-43732BB70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E6B63-69AB-4B48-9B2E-EEEDA772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C38F-6919-41FA-B64C-4531C85ADA9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E4EB5-C60B-4469-AF6B-94933474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55DE49-ED3E-4436-A884-5A56CDBC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FF39-7557-44AC-B9D0-6F5F82915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60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BC6195-2E19-4C88-B47A-49F8F396D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4B488C-1BFF-47EF-9BE1-0DE75A8DF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F99E7-C67D-4FE0-9ACF-99561E5C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C38F-6919-41FA-B64C-4531C85ADA9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8B611E-A47D-40B2-B6F1-2A8D2E83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76FF2-C138-4716-9FA4-B0210534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FF39-7557-44AC-B9D0-6F5F82915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4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37E47-64CF-4561-9E6C-E8B834FF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2A6B3-2E34-46E5-9F4C-55CD0623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794142-C2CF-417E-B30B-14F63A50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C38F-6919-41FA-B64C-4531C85ADA9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DD84E8-502C-49E6-9F79-6344B5B3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F95E06-0538-4FC0-A980-49819541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FF39-7557-44AC-B9D0-6F5F82915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2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AF03F-BDB8-4BCD-BC20-F34F2926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E3920C-96F3-4697-81EF-67DB62063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6D2D20-09D7-4B83-8C2F-1D42B33A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C38F-6919-41FA-B64C-4531C85ADA9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44004-66F1-4D3C-8A12-E48D8EF7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3EBEB9-8075-466F-91E1-CD9B396B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FF39-7557-44AC-B9D0-6F5F82915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1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CBEB6-E552-4806-A0AF-F2BD9FAC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1D18C3-2947-4E1D-A0B6-0D8D3DD18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FCEFEB-267F-4C6C-B89C-BDF3F7BDC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6AD1DC-0DB3-47A5-82A7-7FBD4796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C38F-6919-41FA-B64C-4531C85ADA9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430E56-17F1-4C1B-963B-260F73EE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A8A72E-72F6-4556-9439-0F32B4B2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FF39-7557-44AC-B9D0-6F5F82915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B8AAE-935C-4AB0-B2C1-BBB03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FCBE0-AF92-4DE6-A2E9-D49CAE1A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242268-49C8-4A46-B887-68F3ADD6F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3EA122-DEE0-462E-B6BE-A5AF63DA8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4720E7-2FE2-411F-AA7C-C1DD8E34A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9D4441-886B-4FB4-84DA-ECA0CE27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C38F-6919-41FA-B64C-4531C85ADA9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0964E5-3C67-48D4-B689-F7206EC3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C73AD1-DA18-4AA9-8D24-3AEB1E6F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FF39-7557-44AC-B9D0-6F5F82915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3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7258A-6111-45AA-8358-713AD10C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838B18-7FBC-48E3-9DF1-52413C32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C38F-6919-41FA-B64C-4531C85ADA9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94549E-632A-4383-9486-9687022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B7EC0C-B28C-49D2-9603-4AE3D755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FF39-7557-44AC-B9D0-6F5F82915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01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1DD6DF-2C48-4873-854B-A1E0110C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C38F-6919-41FA-B64C-4531C85ADA9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35D960-390E-4EA0-95F3-5A38AEFC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262E26-A930-4420-8BFD-5E128207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FF39-7557-44AC-B9D0-6F5F82915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36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E7F85-9DB0-48C9-96EB-0F269A80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71008-13DC-41F0-8EFC-FB84EBBD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73D549-F1D4-40BE-8B75-20EE1DCE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6B396E-7D47-44D2-9ECB-E0E61887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C38F-6919-41FA-B64C-4531C85ADA9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7481AC-F51A-4652-9204-04ADB1D0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533456-0642-4AE3-B20E-BA944449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FF39-7557-44AC-B9D0-6F5F82915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77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34E7A-DBB2-4B9D-8377-5B39800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64E9D1-2B24-45CB-9847-E2F59AFEC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904B94-E3EC-41FA-8B50-A17BCC9E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E59C8D-8C2F-4F90-8247-5C3BCECC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C38F-6919-41FA-B64C-4531C85ADA9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F61B0A-E345-4F2D-AA61-6BDBB94A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415615-7B57-4C62-9DD2-E90EFF11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FF39-7557-44AC-B9D0-6F5F82915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94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674E9E-C10C-4671-AAF7-50F9AD47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D15CE8-4678-4B15-8DE7-D9197744D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6830A2-932F-458F-9D3B-AD33C81F3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C38F-6919-41FA-B64C-4531C85ADA9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550F98-D920-43F7-97F3-AADA5F75B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12CC3E-B452-4685-AF55-9B91514F4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FF39-7557-44AC-B9D0-6F5F82915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94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125BDC4-2A6C-47A0-8360-1ED3ECCC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594"/>
            <a:ext cx="12192000" cy="324770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6DB3544-829A-40D8-9DE0-3733F08E5F1D}"/>
              </a:ext>
            </a:extLst>
          </p:cNvPr>
          <p:cNvSpPr txBox="1"/>
          <p:nvPr/>
        </p:nvSpPr>
        <p:spPr>
          <a:xfrm>
            <a:off x="369869" y="4606887"/>
            <a:ext cx="10027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Cards com o valor acumulado do NPS (Net promotor score) por  mês , por ano.</a:t>
            </a:r>
          </a:p>
          <a:p>
            <a:r>
              <a:rPr lang="pt-BR" dirty="0"/>
              <a:t>E cards com o Tempo Médio de resolução do chamado (TMR)</a:t>
            </a:r>
          </a:p>
          <a:p>
            <a:r>
              <a:rPr lang="pt-BR" dirty="0"/>
              <a:t>Tempo que o solicitante demora para encerrar o chamado (TME)</a:t>
            </a:r>
          </a:p>
          <a:p>
            <a:r>
              <a:rPr lang="pt-BR" dirty="0"/>
              <a:t>Tempo que o solicitante demora para avaliar o chamado (TMP)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A8C810-501F-4F95-AB5B-6052D30A747D}"/>
              </a:ext>
            </a:extLst>
          </p:cNvPr>
          <p:cNvSpPr txBox="1"/>
          <p:nvPr/>
        </p:nvSpPr>
        <p:spPr>
          <a:xfrm>
            <a:off x="215756" y="6169801"/>
            <a:ext cx="110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Obs: informações somente de uma área selecionada, nome da área não divulgada por proteção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25AF10-09DD-408B-8C5F-1991FDCDC646}"/>
              </a:ext>
            </a:extLst>
          </p:cNvPr>
          <p:cNvSpPr txBox="1"/>
          <p:nvPr/>
        </p:nvSpPr>
        <p:spPr>
          <a:xfrm>
            <a:off x="1" y="31886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Detalhamento Pesquisa de Satisfação</a:t>
            </a:r>
          </a:p>
        </p:txBody>
      </p:sp>
    </p:spTree>
    <p:extLst>
      <p:ext uri="{BB962C8B-B14F-4D97-AF65-F5344CB8AC3E}">
        <p14:creationId xmlns:p14="http://schemas.microsoft.com/office/powerpoint/2010/main" val="110620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86C0626-5520-44C9-ADD9-B3ED7FB1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963"/>
            <a:ext cx="12192000" cy="484156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68156F8-F31E-4171-BC1E-DA126A9B012B}"/>
              </a:ext>
            </a:extLst>
          </p:cNvPr>
          <p:cNvSpPr txBox="1"/>
          <p:nvPr/>
        </p:nvSpPr>
        <p:spPr>
          <a:xfrm>
            <a:off x="380143" y="2479859"/>
            <a:ext cx="1417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NPS = % promotores - % detratores</a:t>
            </a:r>
          </a:p>
          <a:p>
            <a:endParaRPr lang="pt-BR" sz="1400" dirty="0"/>
          </a:p>
          <a:p>
            <a:r>
              <a:rPr lang="pt-BR" sz="1400" dirty="0"/>
              <a:t>Promotores : Notas 9 e 10</a:t>
            </a:r>
          </a:p>
          <a:p>
            <a:r>
              <a:rPr lang="pt-BR" sz="1400" dirty="0"/>
              <a:t>Neutros: Notas  7 e 8</a:t>
            </a:r>
          </a:p>
          <a:p>
            <a:r>
              <a:rPr lang="pt-BR" sz="1400" dirty="0"/>
              <a:t>Detratores: Notas de 1 a 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F4360E-33EB-4611-9C98-B1BC4F60EBBD}"/>
              </a:ext>
            </a:extLst>
          </p:cNvPr>
          <p:cNvSpPr txBox="1"/>
          <p:nvPr/>
        </p:nvSpPr>
        <p:spPr>
          <a:xfrm>
            <a:off x="215756" y="6169801"/>
            <a:ext cx="110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Obs: informações somente de uma área selecionada, nome da área não divulgada por proteção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50EB08-475D-4AA0-A697-9B4C13DB1860}"/>
              </a:ext>
            </a:extLst>
          </p:cNvPr>
          <p:cNvSpPr txBox="1"/>
          <p:nvPr/>
        </p:nvSpPr>
        <p:spPr>
          <a:xfrm>
            <a:off x="215756" y="5456086"/>
            <a:ext cx="1117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Este painel tem RLS, pois no final da página há os comentários que os clientes deixam sobre o atendimento, tanto positivo, quanto negativo.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F1C130-A236-4856-BC02-F8EDD93ABAFE}"/>
              </a:ext>
            </a:extLst>
          </p:cNvPr>
          <p:cNvSpPr txBox="1"/>
          <p:nvPr/>
        </p:nvSpPr>
        <p:spPr>
          <a:xfrm>
            <a:off x="0" y="3435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Detalhamento Pesquisa de Satisfação</a:t>
            </a:r>
          </a:p>
        </p:txBody>
      </p:sp>
    </p:spTree>
    <p:extLst>
      <p:ext uri="{BB962C8B-B14F-4D97-AF65-F5344CB8AC3E}">
        <p14:creationId xmlns:p14="http://schemas.microsoft.com/office/powerpoint/2010/main" val="12322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27F9A-1CD8-45A8-8063-6700D283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4" y="868559"/>
            <a:ext cx="10515600" cy="1325563"/>
          </a:xfrm>
        </p:spPr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29F330-05F2-4976-8C33-63EF0BBB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559"/>
            <a:ext cx="12192000" cy="52787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7BE303D-E9A9-4397-8969-E18AB7710209}"/>
              </a:ext>
            </a:extLst>
          </p:cNvPr>
          <p:cNvSpPr txBox="1"/>
          <p:nvPr/>
        </p:nvSpPr>
        <p:spPr>
          <a:xfrm>
            <a:off x="5402495" y="3138577"/>
            <a:ext cx="4964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Categorização avaliações detratoras (1 a 6)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53B9C-23C8-4C0D-A53B-3B79A394CDAC}"/>
              </a:ext>
            </a:extLst>
          </p:cNvPr>
          <p:cNvSpPr txBox="1"/>
          <p:nvPr/>
        </p:nvSpPr>
        <p:spPr>
          <a:xfrm>
            <a:off x="1570235" y="5655093"/>
            <a:ext cx="134591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Nome Atendentes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74E2922-9AC8-4DC8-9F50-19E03CE84611}"/>
              </a:ext>
            </a:extLst>
          </p:cNvPr>
          <p:cNvSpPr/>
          <p:nvPr/>
        </p:nvSpPr>
        <p:spPr>
          <a:xfrm>
            <a:off x="1160980" y="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E0EDE0B-FF51-4C34-9B2E-30DEAFC4A8BF}"/>
              </a:ext>
            </a:extLst>
          </p:cNvPr>
          <p:cNvSpPr/>
          <p:nvPr/>
        </p:nvSpPr>
        <p:spPr>
          <a:xfrm>
            <a:off x="1206699" y="4571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C277AD2-807D-44E1-87DF-1CBFDE11E659}"/>
              </a:ext>
            </a:extLst>
          </p:cNvPr>
          <p:cNvSpPr/>
          <p:nvPr/>
        </p:nvSpPr>
        <p:spPr>
          <a:xfrm>
            <a:off x="5402495" y="3138577"/>
            <a:ext cx="5775789" cy="189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7870291-B773-4B37-92CF-9050889E3E6A}"/>
              </a:ext>
            </a:extLst>
          </p:cNvPr>
          <p:cNvSpPr txBox="1"/>
          <p:nvPr/>
        </p:nvSpPr>
        <p:spPr>
          <a:xfrm>
            <a:off x="226030" y="6356476"/>
            <a:ext cx="110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Obs: informações somente de uma área selecionada, nome da área não divulgada por proteção de dados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16ABFA-DBBA-4563-9A75-B29A043FCA19}"/>
              </a:ext>
            </a:extLst>
          </p:cNvPr>
          <p:cNvSpPr txBox="1"/>
          <p:nvPr/>
        </p:nvSpPr>
        <p:spPr>
          <a:xfrm>
            <a:off x="1" y="31886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Detalhamento Pesquisa de Satisfação</a:t>
            </a:r>
          </a:p>
        </p:txBody>
      </p:sp>
    </p:spTree>
    <p:extLst>
      <p:ext uri="{BB962C8B-B14F-4D97-AF65-F5344CB8AC3E}">
        <p14:creationId xmlns:p14="http://schemas.microsoft.com/office/powerpoint/2010/main" val="2472457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Mayara Rodrigues dos Santos</dc:creator>
  <cp:lastModifiedBy>Mayara Rodrigues dos Santos</cp:lastModifiedBy>
  <cp:revision>6</cp:revision>
  <dcterms:created xsi:type="dcterms:W3CDTF">2025-05-12T00:28:52Z</dcterms:created>
  <dcterms:modified xsi:type="dcterms:W3CDTF">2025-05-12T02:26:49Z</dcterms:modified>
</cp:coreProperties>
</file>