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r" defTabSz="825500" rtl="1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algn="r" defTabSz="457200" rtl="1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כותרת וכותרת-משנ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 rtl="0"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מלל כותרת</a:t>
            </a:r>
          </a:p>
        </p:txBody>
      </p:sp>
      <p:sp>
        <p:nvSpPr>
          <p:cNvPr id="14" name="גוף רמה אחת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16394" y="609600"/>
            <a:ext cx="553195" cy="6350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בליטים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מלל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מלל</a:t>
            </a:r>
          </a:p>
        </p:txBody>
      </p:sp>
      <p:sp>
        <p:nvSpPr>
          <p:cNvPr id="103" name="גוף רמה אחת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תמונות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ציטו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הקש/י כאן ציטוט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223933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הקש/י כאן ציטוט.</a:t>
            </a:r>
          </a:p>
        </p:txBody>
      </p:sp>
      <p:sp>
        <p:nvSpPr>
          <p:cNvPr id="123" name="ישראל ישראלי"/>
          <p:cNvSpPr txBox="1">
            <a:spLocks noGrp="1"/>
          </p:cNvSpPr>
          <p:nvPr>
            <p:ph type="body" sz="quarter" idx="22"/>
          </p:nvPr>
        </p:nvSpPr>
        <p:spPr>
          <a:xfrm>
            <a:off x="762000" y="10815929"/>
            <a:ext cx="22860000" cy="148214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 rtl="0">
              <a:defRPr/>
            </a:pPr>
            <a:r>
              <a:t>ישראל ישראלי</a:t>
            </a:r>
          </a:p>
        </p:txBody>
      </p:sp>
      <p:sp>
        <p:nvSpPr>
          <p:cNvPr id="124" name="מלל"/>
          <p:cNvSpPr txBox="1">
            <a:spLocks noGrp="1"/>
          </p:cNvSpPr>
          <p:nvPr>
            <p:ph type="body" sz="quarter" idx="2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מלל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ציטוט חלופי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הקש/י כאן ציטוט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42898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הקש/י כאן ציטוט.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ישראל ישראלי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815929"/>
            <a:ext cx="12573000" cy="148214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ישראל ישראלי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תמונ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ריק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ריק - חלופ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תמונה - לרוחב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 rtl="0"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מלל כותרת</a:t>
            </a:r>
          </a:p>
        </p:txBody>
      </p:sp>
      <p:sp>
        <p:nvSpPr>
          <p:cNvPr id="25" name="גוף רמה אחת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16394" y="609600"/>
            <a:ext cx="553195" cy="6350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כותרת וכותרת-משנה חלופ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 rtl="0"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מלל כותרת</a:t>
            </a:r>
          </a:p>
        </p:txBody>
      </p:sp>
      <p:sp>
        <p:nvSpPr>
          <p:cNvPr id="35" name="גוף רמה אחת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66415" y="584200"/>
            <a:ext cx="553195" cy="6350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כותרת - מרכז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מלל כותרת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16394" y="609600"/>
            <a:ext cx="553195" cy="6350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תמונה - אנכי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 rtl="0"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מלל כותרת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מלל כותרת</a:t>
            </a:r>
          </a:p>
        </p:txBody>
      </p:sp>
      <p:sp>
        <p:nvSpPr>
          <p:cNvPr id="54" name="גוף רמה אחת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16394" y="609600"/>
            <a:ext cx="553195" cy="6350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- רא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מלל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מלל</a:t>
            </a:r>
          </a:p>
        </p:txBody>
      </p:sp>
      <p:sp>
        <p:nvSpPr>
          <p:cNvPr id="63" name="מלל כותרת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בליטים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מעבדה 6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15379"/>
            <a:ext cx="20955000" cy="65462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מעבדה 6 - OCSF</a:t>
            </a:r>
          </a:p>
        </p:txBody>
      </p:sp>
      <p:sp>
        <p:nvSpPr>
          <p:cNvPr id="72" name="מלל כותרת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73" name="גוף רמה אחת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בליטים חלופ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מלל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מלל</a:t>
            </a:r>
          </a:p>
        </p:txBody>
      </p:sp>
      <p:sp>
        <p:nvSpPr>
          <p:cNvPr id="82" name="מלל כותרת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83" name="גוף רמה אחת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, תבליטים ותמונ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מלל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מלל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94" name="גוף רמה אחת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 rtl="0">
              <a:spcBef>
                <a:spcPts val="0"/>
              </a:spcBef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מלל כותרת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מלל כותרת</a:t>
            </a:r>
          </a:p>
        </p:txBody>
      </p:sp>
      <p:sp>
        <p:nvSpPr>
          <p:cNvPr id="4" name="גוף רמה אחת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גוף רמה אחת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12847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rtl="0">
              <a:defRPr/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r" defTabSz="825500" rtl="1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1pPr>
      <a:lvl2pPr marL="1270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2pPr>
      <a:lvl3pPr marL="1905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3pPr>
      <a:lvl4pPr marL="2540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4pPr>
      <a:lvl5pPr marL="3175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5pPr>
      <a:lvl6pPr marL="3810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6pPr>
      <a:lvl7pPr marL="4445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7pPr>
      <a:lvl8pPr marL="5080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8pPr>
      <a:lvl9pPr marL="5715000" marR="0" indent="-635000" algn="r" defTabSz="825500" rtl="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l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CSF - Object Client Server Framework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</p:spPr>
        <p:txBody>
          <a:bodyPr>
            <a:normAutofit/>
          </a:bodyPr>
          <a:lstStyle>
            <a:lvl1pPr algn="l" defTabSz="396239" rtl="0">
              <a:defRPr sz="14544"/>
            </a:lvl1pPr>
          </a:lstStyle>
          <a:p>
            <a:r>
              <a:rPr lang="en-US" sz="14400" dirty="0"/>
              <a:t>OCSF – Object </a:t>
            </a:r>
            <a:r>
              <a:rPr lang="en-US" sz="14400" dirty="0" err="1"/>
              <a:t>ORIeNTED</a:t>
            </a:r>
            <a:r>
              <a:rPr lang="en-US" sz="14400" dirty="0"/>
              <a:t> Client Server Framework</a:t>
            </a:r>
          </a:p>
        </p:txBody>
      </p:sp>
      <p:sp>
        <p:nvSpPr>
          <p:cNvPr id="167" name="מעבדה 7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</p:spPr>
        <p:txBody>
          <a:bodyPr anchor="b">
            <a:normAutofit/>
          </a:bodyPr>
          <a:lstStyle/>
          <a:p>
            <a:r>
              <a:rPr dirty="0" err="1"/>
              <a:t>מעבדה</a:t>
            </a:r>
            <a:r>
              <a:rPr dirty="0"/>
              <a:t> </a:t>
            </a:r>
            <a:r>
              <a:rPr lang="en-US" dirty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מעבדה 7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dirty="0" err="1"/>
              <a:t>מעבדה</a:t>
            </a:r>
            <a:r>
              <a:rPr dirty="0"/>
              <a:t> </a:t>
            </a:r>
            <a:r>
              <a:rPr lang="en-US" dirty="0"/>
              <a:t>5</a:t>
            </a:r>
            <a:r>
              <a:rPr lang="he-IL" dirty="0"/>
              <a:t> - </a:t>
            </a:r>
            <a:r>
              <a:rPr lang="en-US" dirty="0"/>
              <a:t>OCSF</a:t>
            </a:r>
            <a:endParaRPr lang="en-IL" dirty="0"/>
          </a:p>
        </p:txBody>
      </p:sp>
      <p:sp>
        <p:nvSpPr>
          <p:cNvPr id="170" name="מודל שרת-לקוח (Client-Server model)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</p:spPr>
        <p:txBody>
          <a:bodyPr>
            <a:normAutofit/>
          </a:bodyPr>
          <a:lstStyle>
            <a:lvl1pPr defTabSz="536575">
              <a:spcBef>
                <a:spcPts val="2500"/>
              </a:spcBef>
              <a:defRPr sz="5655"/>
            </a:lvl1pPr>
          </a:lstStyle>
          <a:p>
            <a:r>
              <a:rPr lang="he-IL" sz="6700" dirty="0"/>
              <a:t>מודל שרת-לקוח </a:t>
            </a:r>
            <a:r>
              <a:rPr lang="en-US" sz="6700" dirty="0"/>
              <a:t>(Client-Server model)</a:t>
            </a:r>
          </a:p>
        </p:txBody>
      </p:sp>
      <p:sp>
        <p:nvSpPr>
          <p:cNvPr id="171" name="ארכיטקטורת תוכנה לחישוב מבוזר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</p:spPr>
        <p:txBody>
          <a:bodyPr>
            <a:normAutofit/>
          </a:bodyPr>
          <a:lstStyle/>
          <a:p>
            <a:r>
              <a:rPr dirty="0" err="1"/>
              <a:t>ארכיטקטורת</a:t>
            </a:r>
            <a:r>
              <a:rPr dirty="0"/>
              <a:t> </a:t>
            </a:r>
            <a:r>
              <a:rPr dirty="0" err="1"/>
              <a:t>תוכנה</a:t>
            </a:r>
            <a:r>
              <a:rPr dirty="0"/>
              <a:t> </a:t>
            </a:r>
            <a:r>
              <a:rPr dirty="0" err="1"/>
              <a:t>לחישוב</a:t>
            </a:r>
            <a:r>
              <a:rPr dirty="0"/>
              <a:t> </a:t>
            </a:r>
            <a:r>
              <a:rPr dirty="0" err="1"/>
              <a:t>מבוזר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מחלקת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המשימות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ספק</a:t>
            </a:r>
            <a:r>
              <a:rPr dirty="0"/>
              <a:t> </a:t>
            </a:r>
            <a:r>
              <a:rPr dirty="0" err="1"/>
              <a:t>השירות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המשאבים</a:t>
            </a:r>
            <a:r>
              <a:rPr dirty="0"/>
              <a:t>, </a:t>
            </a:r>
            <a:r>
              <a:rPr dirty="0" err="1"/>
              <a:t>שנקרא</a:t>
            </a:r>
            <a:r>
              <a:rPr dirty="0"/>
              <a:t> </a:t>
            </a:r>
            <a:r>
              <a:rPr dirty="0" err="1"/>
              <a:t>השרת</a:t>
            </a:r>
            <a:r>
              <a:rPr dirty="0"/>
              <a:t>, </a:t>
            </a:r>
            <a:r>
              <a:rPr dirty="0" err="1"/>
              <a:t>לבין</a:t>
            </a:r>
            <a:r>
              <a:rPr dirty="0"/>
              <a:t> </a:t>
            </a:r>
            <a:r>
              <a:rPr dirty="0" err="1"/>
              <a:t>מבקש</a:t>
            </a:r>
            <a:r>
              <a:rPr dirty="0"/>
              <a:t> </a:t>
            </a:r>
            <a:r>
              <a:rPr dirty="0" err="1"/>
              <a:t>השירות</a:t>
            </a:r>
            <a:r>
              <a:rPr dirty="0"/>
              <a:t> </a:t>
            </a:r>
            <a:r>
              <a:rPr lang="en-IL" dirty="0"/>
              <a:t>–</a:t>
            </a:r>
            <a:r>
              <a:rPr dirty="0"/>
              <a:t> </a:t>
            </a:r>
            <a:r>
              <a:rPr dirty="0" err="1"/>
              <a:t>הלקוח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השרת</a:t>
            </a:r>
            <a:r>
              <a:rPr dirty="0"/>
              <a:t> </a:t>
            </a:r>
            <a:r>
              <a:rPr dirty="0" err="1"/>
              <a:t>מאזין</a:t>
            </a:r>
            <a:r>
              <a:rPr dirty="0"/>
              <a:t> </a:t>
            </a:r>
            <a:r>
              <a:rPr dirty="0" err="1"/>
              <a:t>לרשת</a:t>
            </a:r>
            <a:r>
              <a:rPr dirty="0"/>
              <a:t> </a:t>
            </a:r>
            <a:r>
              <a:rPr dirty="0" err="1"/>
              <a:t>ומחכה</a:t>
            </a:r>
            <a:r>
              <a:rPr dirty="0"/>
              <a:t> </a:t>
            </a:r>
            <a:r>
              <a:rPr dirty="0" err="1"/>
              <a:t>לקבל</a:t>
            </a:r>
            <a:r>
              <a:rPr dirty="0"/>
              <a:t> </a:t>
            </a:r>
            <a:r>
              <a:rPr dirty="0" err="1"/>
              <a:t>בקשות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הלקוח</a:t>
            </a:r>
            <a:r>
              <a:rPr dirty="0"/>
              <a:t> </a:t>
            </a:r>
            <a:r>
              <a:rPr dirty="0" err="1"/>
              <a:t>מופעל</a:t>
            </a:r>
            <a:r>
              <a:rPr dirty="0"/>
              <a:t> </a:t>
            </a:r>
            <a:r>
              <a:rPr dirty="0" err="1"/>
              <a:t>ע״י</a:t>
            </a:r>
            <a:r>
              <a:rPr dirty="0"/>
              <a:t> </a:t>
            </a:r>
            <a:r>
              <a:rPr dirty="0" err="1"/>
              <a:t>המשתמשים</a:t>
            </a:r>
            <a:r>
              <a:rPr dirty="0"/>
              <a:t>) </a:t>
            </a:r>
            <a:r>
              <a:rPr dirty="0" err="1"/>
              <a:t>ופונה</a:t>
            </a:r>
            <a:r>
              <a:rPr dirty="0"/>
              <a:t> </a:t>
            </a:r>
            <a:r>
              <a:rPr dirty="0" err="1"/>
              <a:t>לשרת</a:t>
            </a:r>
            <a:r>
              <a:rPr dirty="0"/>
              <a:t> </a:t>
            </a:r>
            <a:r>
              <a:rPr dirty="0" err="1"/>
              <a:t>כאשר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זקוק</a:t>
            </a:r>
            <a:r>
              <a:rPr dirty="0"/>
              <a:t> </a:t>
            </a:r>
            <a:r>
              <a:rPr dirty="0" err="1"/>
              <a:t>למידע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שירותים</a:t>
            </a:r>
            <a:r>
              <a:rPr dirty="0"/>
              <a:t> </a:t>
            </a:r>
            <a:r>
              <a:rPr dirty="0" err="1"/>
              <a:t>ממנו</a:t>
            </a:r>
            <a:r>
              <a:rPr lang="en-US" dirty="0"/>
              <a:t>(</a:t>
            </a:r>
            <a:r>
              <a:rPr lang="he-IL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מעבדה 7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dirty="0" err="1"/>
              <a:t>מעבדה</a:t>
            </a:r>
            <a:r>
              <a:rPr dirty="0"/>
              <a:t> </a:t>
            </a:r>
            <a:r>
              <a:rPr lang="he-IL" dirty="0"/>
              <a:t>5 - </a:t>
            </a:r>
            <a:r>
              <a:rPr lang="en-US" dirty="0"/>
              <a:t>OCSF</a:t>
            </a:r>
            <a:endParaRPr lang="en-IL" dirty="0"/>
          </a:p>
        </p:txBody>
      </p:sp>
      <p:sp>
        <p:nvSpPr>
          <p:cNvPr id="174" name="מתי נרצה להשתמש במודל שרת-לקוח?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</p:spPr>
        <p:txBody>
          <a:bodyPr>
            <a:normAutofit/>
          </a:bodyPr>
          <a:lstStyle>
            <a:lvl1pPr defTabSz="536575">
              <a:spcBef>
                <a:spcPts val="2500"/>
              </a:spcBef>
              <a:defRPr sz="5655"/>
            </a:lvl1pPr>
          </a:lstStyle>
          <a:p>
            <a:r>
              <a:rPr lang="he-IL" sz="6700"/>
              <a:t>מתי נרצה להשתמש במודל שרת-לקוח?</a:t>
            </a:r>
          </a:p>
        </p:txBody>
      </p:sp>
      <p:sp>
        <p:nvSpPr>
          <p:cNvPr id="175" name="כאשר חשוב לנו לתת שירות למספר לקוחות בו זמנית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</p:spPr>
        <p:txBody>
          <a:bodyPr>
            <a:normAutofit/>
          </a:bodyPr>
          <a:lstStyle/>
          <a:p>
            <a:r>
              <a:rPr dirty="0" err="1"/>
              <a:t>כאשר</a:t>
            </a:r>
            <a:r>
              <a:rPr dirty="0"/>
              <a:t> </a:t>
            </a:r>
            <a:r>
              <a:rPr dirty="0" err="1"/>
              <a:t>חשוב</a:t>
            </a:r>
            <a:r>
              <a:rPr dirty="0"/>
              <a:t> </a:t>
            </a:r>
            <a:r>
              <a:rPr dirty="0" err="1"/>
              <a:t>לנו</a:t>
            </a:r>
            <a:r>
              <a:rPr dirty="0"/>
              <a:t> </a:t>
            </a:r>
            <a:r>
              <a:rPr dirty="0" err="1"/>
              <a:t>לתת</a:t>
            </a:r>
            <a:r>
              <a:rPr dirty="0"/>
              <a:t> </a:t>
            </a:r>
            <a:r>
              <a:rPr dirty="0" err="1"/>
              <a:t>שירות</a:t>
            </a:r>
            <a:r>
              <a:rPr dirty="0"/>
              <a:t> </a:t>
            </a:r>
            <a:r>
              <a:rPr dirty="0" err="1"/>
              <a:t>למספר</a:t>
            </a:r>
            <a:r>
              <a:rPr dirty="0"/>
              <a:t> </a:t>
            </a:r>
            <a:r>
              <a:rPr dirty="0" err="1"/>
              <a:t>לקוחות</a:t>
            </a:r>
            <a:r>
              <a:rPr dirty="0"/>
              <a:t> </a:t>
            </a:r>
            <a:r>
              <a:rPr dirty="0" err="1"/>
              <a:t>בו</a:t>
            </a:r>
            <a:r>
              <a:rPr dirty="0"/>
              <a:t> </a:t>
            </a:r>
            <a:r>
              <a:rPr dirty="0" err="1"/>
              <a:t>זמנית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כאשר</a:t>
            </a:r>
            <a:r>
              <a:rPr dirty="0"/>
              <a:t> </a:t>
            </a:r>
            <a:r>
              <a:rPr dirty="0" err="1"/>
              <a:t>נרצה</a:t>
            </a:r>
            <a:r>
              <a:rPr dirty="0"/>
              <a:t> </a:t>
            </a:r>
            <a:r>
              <a:rPr dirty="0" err="1"/>
              <a:t>לרכז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המידע</a:t>
            </a:r>
            <a:r>
              <a:rPr dirty="0"/>
              <a:t> </a:t>
            </a:r>
            <a:r>
              <a:rPr dirty="0" err="1"/>
              <a:t>במקום</a:t>
            </a:r>
            <a:r>
              <a:rPr dirty="0"/>
              <a:t> </a:t>
            </a:r>
            <a:r>
              <a:rPr dirty="0" err="1"/>
              <a:t>אחד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כאשר</a:t>
            </a:r>
            <a:r>
              <a:rPr dirty="0"/>
              <a:t>, </a:t>
            </a:r>
            <a:r>
              <a:rPr dirty="0" err="1"/>
              <a:t>מסיבות</a:t>
            </a:r>
            <a:r>
              <a:rPr dirty="0"/>
              <a:t> </a:t>
            </a:r>
            <a:r>
              <a:rPr dirty="0" err="1"/>
              <a:t>מסוימות</a:t>
            </a:r>
            <a:r>
              <a:rPr dirty="0"/>
              <a:t>,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נרצה</a:t>
            </a:r>
            <a:r>
              <a:rPr dirty="0"/>
              <a:t> </a:t>
            </a:r>
            <a:r>
              <a:rPr dirty="0" err="1"/>
              <a:t>לחשוף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פרטי</a:t>
            </a:r>
            <a:r>
              <a:rPr dirty="0"/>
              <a:t> </a:t>
            </a:r>
            <a:r>
              <a:rPr dirty="0" err="1"/>
              <a:t>המימוש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כאשר</a:t>
            </a:r>
            <a:r>
              <a:rPr dirty="0"/>
              <a:t> </a:t>
            </a:r>
            <a:r>
              <a:rPr dirty="0" err="1"/>
              <a:t>נרצה</a:t>
            </a:r>
            <a:r>
              <a:rPr dirty="0"/>
              <a:t> </a:t>
            </a:r>
            <a:r>
              <a:rPr dirty="0" err="1"/>
              <a:t>לתמוך</a:t>
            </a:r>
            <a:r>
              <a:rPr dirty="0"/>
              <a:t> </a:t>
            </a:r>
            <a:r>
              <a:rPr dirty="0" err="1"/>
              <a:t>במספר</a:t>
            </a:r>
            <a:r>
              <a:rPr dirty="0"/>
              <a:t> </a:t>
            </a:r>
            <a:r>
              <a:rPr dirty="0" err="1"/>
              <a:t>פלטפורמות</a:t>
            </a:r>
            <a:r>
              <a:rPr dirty="0"/>
              <a:t> </a:t>
            </a:r>
            <a:r>
              <a:rPr dirty="0" err="1"/>
              <a:t>שונות</a:t>
            </a:r>
            <a:r>
              <a:rPr lang="he-IL" dirty="0"/>
              <a:t>.</a:t>
            </a:r>
            <a:endParaRPr dirty="0"/>
          </a:p>
          <a:p>
            <a:pPr lvl="1"/>
            <a:r>
              <a:rPr dirty="0" err="1"/>
              <a:t>למשל</a:t>
            </a:r>
            <a:r>
              <a:rPr dirty="0"/>
              <a:t>: </a:t>
            </a:r>
            <a:r>
              <a:rPr dirty="0" err="1"/>
              <a:t>אם</a:t>
            </a:r>
            <a:r>
              <a:rPr dirty="0"/>
              <a:t> </a:t>
            </a:r>
            <a:r>
              <a:rPr dirty="0" err="1"/>
              <a:t>אנחנו</a:t>
            </a:r>
            <a:r>
              <a:rPr dirty="0"/>
              <a:t> </a:t>
            </a:r>
            <a:r>
              <a:rPr dirty="0" err="1"/>
              <a:t>רוצים</a:t>
            </a:r>
            <a:r>
              <a:rPr dirty="0"/>
              <a:t> </a:t>
            </a:r>
            <a:r>
              <a:rPr dirty="0" err="1"/>
              <a:t>לתמוך</a:t>
            </a:r>
            <a:r>
              <a:rPr dirty="0"/>
              <a:t> </a:t>
            </a:r>
            <a:r>
              <a:rPr dirty="0" err="1"/>
              <a:t>בגישה</a:t>
            </a:r>
            <a:r>
              <a:rPr dirty="0"/>
              <a:t> </a:t>
            </a:r>
            <a:r>
              <a:rPr dirty="0" err="1"/>
              <a:t>דרך</a:t>
            </a:r>
            <a:r>
              <a:rPr dirty="0"/>
              <a:t> </a:t>
            </a:r>
            <a:r>
              <a:rPr dirty="0" err="1"/>
              <a:t>המחשב</a:t>
            </a:r>
            <a:r>
              <a:rPr dirty="0"/>
              <a:t> </a:t>
            </a:r>
            <a:r>
              <a:rPr dirty="0" err="1"/>
              <a:t>וגם</a:t>
            </a:r>
            <a:r>
              <a:rPr dirty="0"/>
              <a:t> </a:t>
            </a:r>
            <a:r>
              <a:rPr dirty="0" err="1"/>
              <a:t>דרך</a:t>
            </a:r>
            <a:r>
              <a:rPr dirty="0"/>
              <a:t> </a:t>
            </a:r>
            <a:r>
              <a:rPr dirty="0" err="1"/>
              <a:t>מכשירים</a:t>
            </a:r>
            <a:r>
              <a:rPr dirty="0"/>
              <a:t> </a:t>
            </a:r>
            <a:r>
              <a:rPr dirty="0" err="1"/>
              <a:t>ניידים</a:t>
            </a:r>
            <a:r>
              <a:rPr lang="he-IL" dirty="0"/>
              <a:t>.</a:t>
            </a:r>
            <a:endParaRPr dirty="0"/>
          </a:p>
          <a:p>
            <a:r>
              <a:rPr dirty="0" err="1"/>
              <a:t>מטעמי</a:t>
            </a:r>
            <a:r>
              <a:rPr dirty="0"/>
              <a:t> </a:t>
            </a:r>
            <a:r>
              <a:rPr dirty="0" err="1"/>
              <a:t>נוחות</a:t>
            </a:r>
            <a:r>
              <a:rPr dirty="0"/>
              <a:t> </a:t>
            </a:r>
            <a:r>
              <a:rPr dirty="0" err="1"/>
              <a:t>מימוש</a:t>
            </a:r>
            <a:r>
              <a:rPr dirty="0"/>
              <a:t> </a:t>
            </a:r>
            <a:r>
              <a:rPr dirty="0" err="1"/>
              <a:t>ותחזוקה</a:t>
            </a:r>
            <a:r>
              <a:rPr lang="he-IL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מעבדה 7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dirty="0" err="1"/>
              <a:t>מעבדה</a:t>
            </a:r>
            <a:r>
              <a:rPr dirty="0"/>
              <a:t> </a:t>
            </a:r>
            <a:r>
              <a:rPr lang="he-IL" dirty="0"/>
              <a:t>5 - </a:t>
            </a:r>
            <a:r>
              <a:rPr lang="en-US" dirty="0"/>
              <a:t>OCSF</a:t>
            </a:r>
            <a:endParaRPr lang="en-IL" dirty="0"/>
          </a:p>
        </p:txBody>
      </p:sp>
      <p:sp>
        <p:nvSpPr>
          <p:cNvPr id="178" name="מבט מלמעלה על OCSF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</p:spPr>
        <p:txBody>
          <a:bodyPr>
            <a:normAutofit/>
          </a:bodyPr>
          <a:lstStyle>
            <a:lvl1pPr defTabSz="536575">
              <a:spcBef>
                <a:spcPts val="2500"/>
              </a:spcBef>
              <a:defRPr sz="5655"/>
            </a:lvl1pPr>
          </a:lstStyle>
          <a:p>
            <a:r>
              <a:rPr lang="he-IL" sz="6700"/>
              <a:t>מבט מלמעלה על </a:t>
            </a:r>
            <a:r>
              <a:rPr lang="en-US" sz="6700"/>
              <a:t>OCSF</a:t>
            </a:r>
          </a:p>
        </p:txBody>
      </p:sp>
      <p:sp>
        <p:nvSpPr>
          <p:cNvPr id="179" name="חבילת תוכנה לשימוש כללי, המיישמת פתרון כללי לבעיה כללית - Framework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</p:spPr>
        <p:txBody>
          <a:bodyPr>
            <a:normAutofit fontScale="92500" lnSpcReduction="10000"/>
          </a:bodyPr>
          <a:lstStyle/>
          <a:p>
            <a:r>
              <a:rPr dirty="0" err="1"/>
              <a:t>חבילת</a:t>
            </a:r>
            <a:r>
              <a:rPr dirty="0"/>
              <a:t> </a:t>
            </a:r>
            <a:r>
              <a:rPr dirty="0" err="1"/>
              <a:t>תוכנה</a:t>
            </a:r>
            <a:r>
              <a:rPr dirty="0"/>
              <a:t> </a:t>
            </a:r>
            <a:r>
              <a:rPr dirty="0" err="1"/>
              <a:t>לשימוש</a:t>
            </a:r>
            <a:r>
              <a:rPr dirty="0"/>
              <a:t> </a:t>
            </a:r>
            <a:r>
              <a:rPr dirty="0" err="1"/>
              <a:t>כללי</a:t>
            </a:r>
            <a:r>
              <a:rPr dirty="0"/>
              <a:t>, </a:t>
            </a:r>
            <a:r>
              <a:rPr dirty="0" err="1"/>
              <a:t>המיישמת</a:t>
            </a:r>
            <a:r>
              <a:rPr dirty="0"/>
              <a:t> </a:t>
            </a:r>
            <a:r>
              <a:rPr b="1" dirty="0" err="1"/>
              <a:t>פתרון</a:t>
            </a:r>
            <a:r>
              <a:rPr b="1" dirty="0"/>
              <a:t> </a:t>
            </a:r>
            <a:r>
              <a:rPr b="1" dirty="0" err="1"/>
              <a:t>כללי</a:t>
            </a:r>
            <a:r>
              <a:rPr dirty="0"/>
              <a:t> </a:t>
            </a:r>
            <a:r>
              <a:rPr dirty="0" err="1"/>
              <a:t>ל</a:t>
            </a:r>
            <a:r>
              <a:rPr b="1" dirty="0" err="1"/>
              <a:t>בעיה</a:t>
            </a:r>
            <a:r>
              <a:rPr b="1" dirty="0"/>
              <a:t> </a:t>
            </a:r>
            <a:r>
              <a:rPr b="1" dirty="0" err="1"/>
              <a:t>כללית</a:t>
            </a:r>
            <a:r>
              <a:rPr dirty="0"/>
              <a:t> - Framework</a:t>
            </a:r>
          </a:p>
          <a:p>
            <a:r>
              <a:rPr dirty="0" err="1"/>
              <a:t>מחלקות</a:t>
            </a:r>
            <a:r>
              <a:rPr dirty="0"/>
              <a:t> </a:t>
            </a:r>
            <a:r>
              <a:rPr dirty="0" err="1"/>
              <a:t>חשובות</a:t>
            </a:r>
            <a:r>
              <a:rPr dirty="0"/>
              <a:t>:</a:t>
            </a:r>
          </a:p>
          <a:p>
            <a:pPr lvl="1"/>
            <a:r>
              <a:rPr dirty="0" err="1"/>
              <a:t>בחלק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השרת</a:t>
            </a:r>
            <a:r>
              <a:rPr dirty="0"/>
              <a:t>:</a:t>
            </a:r>
          </a:p>
          <a:p>
            <a:pPr lvl="2"/>
            <a:r>
              <a:rPr dirty="0" err="1"/>
              <a:t>AbstractServer</a:t>
            </a:r>
            <a:endParaRPr dirty="0"/>
          </a:p>
          <a:p>
            <a:pPr lvl="2"/>
            <a:r>
              <a:rPr dirty="0" err="1"/>
              <a:t>ConnectionToClient</a:t>
            </a:r>
            <a:endParaRPr dirty="0"/>
          </a:p>
          <a:p>
            <a:pPr lvl="1"/>
            <a:r>
              <a:rPr dirty="0" err="1"/>
              <a:t>בחלק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הלקוח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AbstractClient</a:t>
            </a:r>
            <a:endParaRPr lang="en-US" dirty="0"/>
          </a:p>
          <a:p>
            <a:r>
              <a:rPr dirty="0" err="1"/>
              <a:t>עוד</a:t>
            </a:r>
            <a:r>
              <a:rPr dirty="0"/>
              <a:t> </a:t>
            </a:r>
            <a:r>
              <a:rPr dirty="0" err="1"/>
              <a:t>מחלקות</a:t>
            </a:r>
            <a:r>
              <a:rPr dirty="0"/>
              <a:t> </a:t>
            </a:r>
            <a:r>
              <a:rPr dirty="0" err="1"/>
              <a:t>עזר</a:t>
            </a:r>
            <a:r>
              <a:rPr dirty="0"/>
              <a:t>: </a:t>
            </a:r>
            <a:r>
              <a:rPr dirty="0" err="1"/>
              <a:t>למשל</a:t>
            </a:r>
            <a:r>
              <a:rPr dirty="0"/>
              <a:t> </a:t>
            </a:r>
            <a:r>
              <a:rPr dirty="0" err="1"/>
              <a:t>ObservableServer</a:t>
            </a:r>
            <a:r>
              <a:rPr dirty="0"/>
              <a:t>, </a:t>
            </a:r>
            <a:r>
              <a:rPr dirty="0" err="1"/>
              <a:t>ObservableClient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מעבדה 7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dirty="0" err="1"/>
              <a:t>מעבדה</a:t>
            </a:r>
            <a:r>
              <a:rPr dirty="0"/>
              <a:t> </a:t>
            </a:r>
            <a:r>
              <a:rPr lang="he-IL" dirty="0"/>
              <a:t>5 - </a:t>
            </a:r>
            <a:r>
              <a:rPr lang="en-US" dirty="0"/>
              <a:t>OCSF</a:t>
            </a:r>
            <a:endParaRPr lang="en-IL" dirty="0"/>
          </a:p>
        </p:txBody>
      </p:sp>
      <p:sp>
        <p:nvSpPr>
          <p:cNvPr id="182" name="״מתחת למכסה המנוע״ - איך OCSF עובד?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</p:spPr>
        <p:txBody>
          <a:bodyPr>
            <a:normAutofit/>
          </a:bodyPr>
          <a:lstStyle>
            <a:lvl1pPr defTabSz="536575">
              <a:spcBef>
                <a:spcPts val="2500"/>
              </a:spcBef>
              <a:defRPr sz="5655"/>
            </a:lvl1pPr>
          </a:lstStyle>
          <a:p>
            <a:r>
              <a:rPr lang="he-IL" sz="6700" dirty="0"/>
              <a:t>״מתחת למכסה המנוע״ - איך </a:t>
            </a:r>
            <a:r>
              <a:rPr lang="en-US" sz="6700" dirty="0"/>
              <a:t>OCSF</a:t>
            </a:r>
            <a:r>
              <a:rPr lang="he-IL" sz="6700" dirty="0"/>
              <a:t> </a:t>
            </a:r>
            <a:r>
              <a:rPr lang="en-US" sz="6700" dirty="0"/>
              <a:t> </a:t>
            </a:r>
            <a:r>
              <a:rPr lang="he-IL" sz="6700" dirty="0"/>
              <a:t>עובד?</a:t>
            </a:r>
          </a:p>
        </p:txBody>
      </p:sp>
      <p:sp>
        <p:nvSpPr>
          <p:cNvPr id="183" name="התקשורת בין השרת ללקוח נעשית מעל Sockets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</p:spPr>
        <p:txBody>
          <a:bodyPr>
            <a:normAutofit/>
          </a:bodyPr>
          <a:lstStyle/>
          <a:p>
            <a:r>
              <a:rPr dirty="0" err="1"/>
              <a:t>התקשורת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השרת</a:t>
            </a:r>
            <a:r>
              <a:rPr dirty="0"/>
              <a:t> </a:t>
            </a:r>
            <a:r>
              <a:rPr dirty="0" err="1"/>
              <a:t>ללקוח</a:t>
            </a:r>
            <a:r>
              <a:rPr dirty="0"/>
              <a:t> </a:t>
            </a:r>
            <a:r>
              <a:rPr dirty="0" err="1"/>
              <a:t>נעשית</a:t>
            </a:r>
            <a:r>
              <a:rPr dirty="0"/>
              <a:t> </a:t>
            </a:r>
            <a:r>
              <a:rPr dirty="0" err="1"/>
              <a:t>מעל</a:t>
            </a:r>
            <a:r>
              <a:rPr dirty="0"/>
              <a:t> Sockets</a:t>
            </a:r>
          </a:p>
          <a:p>
            <a:pPr lvl="1"/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כך</a:t>
            </a:r>
            <a:r>
              <a:rPr dirty="0"/>
              <a:t> </a:t>
            </a:r>
            <a:r>
              <a:rPr dirty="0" err="1"/>
              <a:t>למדתם</a:t>
            </a:r>
            <a:r>
              <a:rPr dirty="0"/>
              <a:t>/</a:t>
            </a:r>
            <a:r>
              <a:rPr dirty="0" err="1"/>
              <a:t>תלמדו</a:t>
            </a:r>
            <a:r>
              <a:rPr dirty="0"/>
              <a:t> </a:t>
            </a:r>
            <a:r>
              <a:rPr dirty="0" err="1"/>
              <a:t>בקורס</a:t>
            </a:r>
            <a:r>
              <a:rPr dirty="0"/>
              <a:t> ״</a:t>
            </a:r>
            <a:r>
              <a:rPr dirty="0" err="1"/>
              <a:t>מערכות</a:t>
            </a:r>
            <a:r>
              <a:rPr dirty="0"/>
              <a:t> </a:t>
            </a:r>
            <a:r>
              <a:rPr dirty="0" err="1"/>
              <a:t>הפעלה</a:t>
            </a:r>
            <a:r>
              <a:rPr dirty="0"/>
              <a:t>״</a:t>
            </a:r>
          </a:p>
          <a:p>
            <a:pPr lvl="1"/>
            <a:r>
              <a:rPr dirty="0" err="1"/>
              <a:t>בכל</a:t>
            </a:r>
            <a:r>
              <a:rPr dirty="0"/>
              <a:t> </a:t>
            </a:r>
            <a:r>
              <a:rPr dirty="0" err="1"/>
              <a:t>פעם</a:t>
            </a:r>
            <a:r>
              <a:rPr dirty="0"/>
              <a:t> </a:t>
            </a:r>
            <a:r>
              <a:rPr dirty="0" err="1"/>
              <a:t>שמתחבר</a:t>
            </a:r>
            <a:r>
              <a:rPr dirty="0"/>
              <a:t> </a:t>
            </a:r>
            <a:r>
              <a:rPr dirty="0" err="1"/>
              <a:t>לקוח</a:t>
            </a:r>
            <a:r>
              <a:rPr dirty="0"/>
              <a:t>, OCSF </a:t>
            </a:r>
            <a:r>
              <a:rPr dirty="0" err="1"/>
              <a:t>יוצר</a:t>
            </a:r>
            <a:r>
              <a:rPr dirty="0"/>
              <a:t> </a:t>
            </a:r>
            <a:r>
              <a:rPr dirty="0" err="1"/>
              <a:t>חוט</a:t>
            </a:r>
            <a:r>
              <a:rPr dirty="0"/>
              <a:t> </a:t>
            </a:r>
            <a:r>
              <a:rPr dirty="0" err="1"/>
              <a:t>שמטפל</a:t>
            </a:r>
            <a:r>
              <a:rPr dirty="0"/>
              <a:t> </a:t>
            </a:r>
            <a:r>
              <a:rPr dirty="0" err="1"/>
              <a:t>בו</a:t>
            </a:r>
            <a:endParaRPr dirty="0"/>
          </a:p>
          <a:p>
            <a:r>
              <a:rPr dirty="0" err="1"/>
              <a:t>מעל</a:t>
            </a:r>
            <a:r>
              <a:rPr dirty="0"/>
              <a:t> </a:t>
            </a:r>
            <a:r>
              <a:rPr dirty="0" err="1"/>
              <a:t>ה</a:t>
            </a:r>
            <a:r>
              <a:rPr lang="en-US" dirty="0" err="1"/>
              <a:t>S</a:t>
            </a:r>
            <a:r>
              <a:rPr dirty="0" err="1"/>
              <a:t>ockets</a:t>
            </a:r>
            <a:r>
              <a:rPr lang="he-IL" dirty="0"/>
              <a:t> </a:t>
            </a:r>
            <a:r>
              <a:rPr dirty="0"/>
              <a:t> </a:t>
            </a:r>
            <a:r>
              <a:rPr dirty="0" err="1"/>
              <a:t>יש</a:t>
            </a:r>
            <a:r>
              <a:rPr dirty="0"/>
              <a:t> </a:t>
            </a:r>
            <a:r>
              <a:rPr dirty="0" err="1"/>
              <a:t>עוד</a:t>
            </a:r>
            <a:r>
              <a:rPr dirty="0"/>
              <a:t> </a:t>
            </a:r>
            <a:r>
              <a:rPr dirty="0" err="1"/>
              <a:t>שכבה</a:t>
            </a:r>
            <a:r>
              <a:rPr dirty="0"/>
              <a:t> - </a:t>
            </a:r>
            <a:r>
              <a:rPr dirty="0" err="1"/>
              <a:t>ObjectInputStream</a:t>
            </a:r>
            <a:r>
              <a:rPr dirty="0"/>
              <a:t> </a:t>
            </a:r>
            <a:r>
              <a:rPr dirty="0" err="1"/>
              <a:t>ו־ObjectOutputStream</a:t>
            </a:r>
            <a:endParaRPr dirty="0"/>
          </a:p>
          <a:p>
            <a:pPr lvl="1"/>
            <a:r>
              <a:rPr dirty="0" err="1"/>
              <a:t>מאפשרות</a:t>
            </a:r>
            <a:r>
              <a:rPr dirty="0"/>
              <a:t> </a:t>
            </a:r>
            <a:r>
              <a:rPr dirty="0" err="1"/>
              <a:t>לשלוח</a:t>
            </a:r>
            <a:r>
              <a:rPr dirty="0"/>
              <a:t> </a:t>
            </a:r>
            <a:r>
              <a:rPr b="1" dirty="0" err="1"/>
              <a:t>אובייקטים</a:t>
            </a:r>
            <a:r>
              <a:rPr dirty="0"/>
              <a:t> </a:t>
            </a:r>
            <a:r>
              <a:rPr dirty="0" err="1"/>
              <a:t>ולא</a:t>
            </a:r>
            <a:r>
              <a:rPr dirty="0"/>
              <a:t> </a:t>
            </a:r>
            <a:r>
              <a:rPr dirty="0" err="1"/>
              <a:t>רק</a:t>
            </a:r>
            <a:r>
              <a:rPr dirty="0"/>
              <a:t> </a:t>
            </a:r>
            <a:r>
              <a:rPr dirty="0" err="1"/>
              <a:t>מחרוזות</a:t>
            </a:r>
            <a:endParaRPr dirty="0"/>
          </a:p>
          <a:p>
            <a:pPr lvl="1"/>
            <a:r>
              <a:rPr dirty="0" err="1"/>
              <a:t>צריך</a:t>
            </a:r>
            <a:r>
              <a:rPr dirty="0"/>
              <a:t> </a:t>
            </a:r>
            <a:r>
              <a:rPr dirty="0" err="1"/>
              <a:t>לדאוג</a:t>
            </a:r>
            <a:r>
              <a:rPr dirty="0"/>
              <a:t> </a:t>
            </a:r>
            <a:r>
              <a:rPr dirty="0" err="1"/>
              <a:t>שיממשו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הממשק</a:t>
            </a:r>
            <a:r>
              <a:rPr dirty="0"/>
              <a:t> Serializable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מעבדה 7 - OCSF"/>
          <p:cNvSpPr txBox="1">
            <a:spLocks noGrp="1"/>
          </p:cNvSpPr>
          <p:nvPr>
            <p:ph type="body" sz="quarter" idx="21"/>
          </p:nvPr>
        </p:nvSpPr>
        <p:spPr>
          <a:xfrm>
            <a:off x="762000" y="622300"/>
            <a:ext cx="20955000" cy="64770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dirty="0" err="1"/>
              <a:t>מעבדה</a:t>
            </a:r>
            <a:r>
              <a:rPr dirty="0"/>
              <a:t> </a:t>
            </a:r>
            <a:r>
              <a:rPr lang="he-IL" dirty="0"/>
              <a:t>5 - </a:t>
            </a:r>
            <a:r>
              <a:rPr lang="en-US" dirty="0"/>
              <a:t>OCSF</a:t>
            </a:r>
            <a:endParaRPr lang="en-IL" dirty="0"/>
          </a:p>
        </p:txBody>
      </p:sp>
      <p:sp>
        <p:nvSpPr>
          <p:cNvPr id="186" name="פרויקט לדוגמה - OCSFSimpleCha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</p:spPr>
        <p:txBody>
          <a:bodyPr>
            <a:normAutofit/>
          </a:bodyPr>
          <a:lstStyle>
            <a:lvl1pPr defTabSz="536575">
              <a:spcBef>
                <a:spcPts val="2500"/>
              </a:spcBef>
              <a:defRPr sz="5655"/>
            </a:lvl1pPr>
          </a:lstStyle>
          <a:p>
            <a:r>
              <a:rPr lang="he-IL" sz="6700"/>
              <a:t>פרויקט לדוגמה - </a:t>
            </a:r>
            <a:r>
              <a:rPr lang="en-US" sz="6700"/>
              <a:t>OCSFSimpleChat</a:t>
            </a:r>
          </a:p>
        </p:txBody>
      </p:sp>
      <p:sp>
        <p:nvSpPr>
          <p:cNvPr id="187" name="הלקוח מאפשר, באמצעות ממשק שורת פקודה, לשלוח טקסט חופשי לשרת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</p:spPr>
        <p:txBody>
          <a:bodyPr>
            <a:normAutofit/>
          </a:bodyPr>
          <a:lstStyle/>
          <a:p>
            <a:r>
              <a:rPr dirty="0" err="1"/>
              <a:t>ה</a:t>
            </a:r>
            <a:r>
              <a:rPr b="1" dirty="0" err="1"/>
              <a:t>לקוח</a:t>
            </a:r>
            <a:r>
              <a:rPr dirty="0"/>
              <a:t> </a:t>
            </a:r>
            <a:r>
              <a:rPr dirty="0" err="1"/>
              <a:t>מאפשר</a:t>
            </a:r>
            <a:r>
              <a:rPr dirty="0"/>
              <a:t>, </a:t>
            </a:r>
            <a:r>
              <a:rPr dirty="0" err="1"/>
              <a:t>באמצעות</a:t>
            </a:r>
            <a:r>
              <a:rPr dirty="0"/>
              <a:t> </a:t>
            </a:r>
            <a:r>
              <a:rPr dirty="0" err="1"/>
              <a:t>ממשק</a:t>
            </a:r>
            <a:r>
              <a:rPr dirty="0"/>
              <a:t> </a:t>
            </a:r>
            <a:r>
              <a:rPr dirty="0" err="1"/>
              <a:t>שורת</a:t>
            </a:r>
            <a:r>
              <a:rPr dirty="0"/>
              <a:t> </a:t>
            </a:r>
            <a:r>
              <a:rPr dirty="0" err="1"/>
              <a:t>פקודה</a:t>
            </a:r>
            <a:r>
              <a:rPr dirty="0"/>
              <a:t>, </a:t>
            </a:r>
            <a:r>
              <a:rPr dirty="0" err="1"/>
              <a:t>לשלוח</a:t>
            </a:r>
            <a:r>
              <a:rPr dirty="0"/>
              <a:t> </a:t>
            </a:r>
            <a:r>
              <a:rPr dirty="0" err="1"/>
              <a:t>טקסט</a:t>
            </a:r>
            <a:r>
              <a:rPr dirty="0"/>
              <a:t> </a:t>
            </a:r>
            <a:r>
              <a:rPr dirty="0" err="1"/>
              <a:t>חופשי</a:t>
            </a:r>
            <a:r>
              <a:rPr dirty="0"/>
              <a:t> </a:t>
            </a:r>
            <a:r>
              <a:rPr dirty="0" err="1"/>
              <a:t>לשרת</a:t>
            </a:r>
            <a:endParaRPr dirty="0"/>
          </a:p>
          <a:p>
            <a:r>
              <a:rPr dirty="0" err="1"/>
              <a:t>ה</a:t>
            </a:r>
            <a:r>
              <a:rPr b="1" dirty="0" err="1"/>
              <a:t>שרת</a:t>
            </a:r>
            <a:r>
              <a:rPr dirty="0"/>
              <a:t> </a:t>
            </a:r>
            <a:r>
              <a:rPr dirty="0" err="1"/>
              <a:t>מקבל</a:t>
            </a:r>
            <a:r>
              <a:rPr dirty="0"/>
              <a:t> </a:t>
            </a:r>
            <a:r>
              <a:rPr dirty="0" err="1"/>
              <a:t>הודעה</a:t>
            </a:r>
            <a:r>
              <a:rPr dirty="0"/>
              <a:t> </a:t>
            </a:r>
            <a:r>
              <a:rPr dirty="0" err="1"/>
              <a:t>ושולח</a:t>
            </a:r>
            <a:r>
              <a:rPr dirty="0"/>
              <a:t> </a:t>
            </a:r>
            <a:r>
              <a:rPr dirty="0" err="1"/>
              <a:t>אותה</a:t>
            </a:r>
            <a:r>
              <a:rPr dirty="0"/>
              <a:t> </a:t>
            </a:r>
            <a:r>
              <a:rPr b="1" dirty="0" err="1"/>
              <a:t>לכל</a:t>
            </a:r>
            <a:r>
              <a:rPr dirty="0"/>
              <a:t> </a:t>
            </a:r>
            <a:r>
              <a:rPr dirty="0" err="1"/>
              <a:t>הלקוחות</a:t>
            </a:r>
            <a:r>
              <a:rPr dirty="0"/>
              <a:t> </a:t>
            </a:r>
            <a:r>
              <a:rPr dirty="0" err="1"/>
              <a:t>המחוברים</a:t>
            </a:r>
            <a:r>
              <a:rPr dirty="0"/>
              <a:t> </a:t>
            </a:r>
            <a:r>
              <a:rPr dirty="0" err="1"/>
              <a:t>באותה</a:t>
            </a:r>
            <a:r>
              <a:rPr dirty="0"/>
              <a:t> </a:t>
            </a:r>
            <a:r>
              <a:rPr dirty="0" err="1"/>
              <a:t>עת</a:t>
            </a:r>
            <a:endParaRPr dirty="0"/>
          </a:p>
          <a:p>
            <a:pPr lvl="1"/>
            <a:r>
              <a:rPr dirty="0" err="1"/>
              <a:t>לפעמים</a:t>
            </a:r>
            <a:r>
              <a:rPr dirty="0"/>
              <a:t> </a:t>
            </a:r>
            <a:r>
              <a:rPr dirty="0" err="1"/>
              <a:t>נעשה</a:t>
            </a:r>
            <a:r>
              <a:rPr dirty="0"/>
              <a:t>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במונח</a:t>
            </a:r>
            <a:r>
              <a:rPr dirty="0"/>
              <a:t> </a:t>
            </a:r>
            <a:r>
              <a:rPr b="1" dirty="0" err="1"/>
              <a:t>שידור</a:t>
            </a:r>
            <a:r>
              <a:rPr lang="he-IL" b="1" dirty="0"/>
              <a:t> - </a:t>
            </a:r>
            <a:r>
              <a:rPr dirty="0"/>
              <a:t> Broadcast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1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1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1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1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278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Regular</vt:lpstr>
      <vt:lpstr>DIN Alternate Bold</vt:lpstr>
      <vt:lpstr>DIN Condensed Bold</vt:lpstr>
      <vt:lpstr>Helvetica Neue</vt:lpstr>
      <vt:lpstr>New_Template7</vt:lpstr>
      <vt:lpstr>OCSF – Object ORIeNTED Client Server Framework</vt:lpstr>
      <vt:lpstr>מודל שרת-לקוח (Client-Server model)</vt:lpstr>
      <vt:lpstr>מתי נרצה להשתמש במודל שרת-לקוח?</vt:lpstr>
      <vt:lpstr>מבט מלמעלה על OCSF</vt:lpstr>
      <vt:lpstr>״מתחת למכסה המנוע״ - איך OCSF  עובד?</vt:lpstr>
      <vt:lpstr>פרויקט לדוגמה - OCSFSimpleChat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OCSF - Object Client Server Framework</dc:title>
  <dc:creator>שיר סנה</dc:creator>
  <cp:lastModifiedBy>עבד אלפתאח עבד אל פתאח</cp:lastModifiedBy>
  <cp:revision>8</cp:revision>
  <dcterms:modified xsi:type="dcterms:W3CDTF">2024-01-05T14:26:33Z</dcterms:modified>
</cp:coreProperties>
</file>