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8"/>
  </p:notesMasterIdLst>
  <p:handoutMasterIdLst>
    <p:handoutMasterId r:id="rId19"/>
  </p:handoutMasterIdLst>
  <p:sldIdLst>
    <p:sldId id="309" r:id="rId3"/>
    <p:sldId id="332" r:id="rId4"/>
    <p:sldId id="333" r:id="rId5"/>
    <p:sldId id="334" r:id="rId6"/>
    <p:sldId id="278" r:id="rId7"/>
    <p:sldId id="335" r:id="rId8"/>
    <p:sldId id="336" r:id="rId9"/>
    <p:sldId id="337" r:id="rId10"/>
    <p:sldId id="339" r:id="rId11"/>
    <p:sldId id="277" r:id="rId12"/>
    <p:sldId id="300" r:id="rId13"/>
    <p:sldId id="301" r:id="rId14"/>
    <p:sldId id="302" r:id="rId15"/>
    <p:sldId id="331" r:id="rId16"/>
    <p:sldId id="338" r:id="rId17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 showGuides="1">
      <p:cViewPr varScale="1">
        <p:scale>
          <a:sx n="84" d="100"/>
          <a:sy n="84" d="100"/>
        </p:scale>
        <p:origin x="-640" y="-96"/>
      </p:cViewPr>
      <p:guideLst>
        <p:guide orient="horz" pos="2160"/>
        <p:guide orient="horz" pos="726"/>
        <p:guide orient="horz" pos="4194"/>
        <p:guide orient="horz" pos="3306"/>
        <p:guide pos="2880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orient="horz" pos="3104"/>
        <p:guide pos="223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08.07.17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08.07.17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224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970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Title of Presentation  |  Name of Speaker  |  Organizational Unit  |  </a:t>
            </a:r>
            <a:r>
              <a:rPr lang="de-DE" sz="900" dirty="0" smtClean="0">
                <a:solidFill>
                  <a:srgbClr val="9D9EA0"/>
                </a:solidFill>
              </a:rPr>
              <a:t>20.05.2016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0" y="6350400"/>
            <a:ext cx="18816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953399"/>
          </a:xfrm>
        </p:spPr>
        <p:txBody>
          <a:bodyPr/>
          <a:lstStyle/>
          <a:p>
            <a:pPr algn="ctr"/>
            <a:r>
              <a:rPr lang="en-US" altLang="zh-CN" dirty="0"/>
              <a:t>A study on the </a:t>
            </a:r>
            <a:r>
              <a:rPr lang="en-US" altLang="zh-CN" dirty="0" err="1"/>
              <a:t>modelling</a:t>
            </a:r>
            <a:r>
              <a:rPr lang="en-US" altLang="zh-CN" dirty="0"/>
              <a:t> of the distribution automation systems using Petri Nets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58467" y="3807821"/>
            <a:ext cx="8568000" cy="1655762"/>
          </a:xfrm>
        </p:spPr>
        <p:txBody>
          <a:bodyPr/>
          <a:lstStyle/>
          <a:p>
            <a:pPr algn="ctr"/>
            <a:r>
              <a:rPr lang="de-DE" dirty="0" smtClean="0"/>
              <a:t>S</a:t>
            </a:r>
            <a:r>
              <a:rPr lang="en-US" altLang="zh-CN" dirty="0" err="1" smtClean="0"/>
              <a:t>tudent</a:t>
            </a:r>
            <a:r>
              <a:rPr lang="zh-CN" altLang="en-US" dirty="0" smtClean="0"/>
              <a:t>：</a:t>
            </a:r>
            <a:r>
              <a:rPr lang="de-DE" altLang="zh-CN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Xiao</a:t>
            </a:r>
          </a:p>
          <a:p>
            <a:pPr algn="ctr"/>
            <a:r>
              <a:rPr lang="en-US" altLang="zh-CN" dirty="0"/>
              <a:t>Professor: Prof. </a:t>
            </a:r>
            <a:r>
              <a:rPr lang="en-US" altLang="zh-CN" dirty="0" err="1"/>
              <a:t>Antonello</a:t>
            </a:r>
            <a:r>
              <a:rPr lang="en-US" altLang="zh-CN" dirty="0"/>
              <a:t> </a:t>
            </a:r>
            <a:r>
              <a:rPr lang="en-US" altLang="zh-CN" dirty="0" err="1"/>
              <a:t>Monti</a:t>
            </a:r>
            <a:endParaRPr lang="en-US" altLang="zh-CN" dirty="0"/>
          </a:p>
          <a:p>
            <a:pPr algn="ctr"/>
            <a:r>
              <a:rPr lang="en-US" altLang="zh-CN" dirty="0"/>
              <a:t>Supervisor : </a:t>
            </a:r>
            <a:r>
              <a:rPr lang="en-US" altLang="zh-CN" dirty="0" err="1"/>
              <a:t>Abhinav</a:t>
            </a:r>
            <a:r>
              <a:rPr lang="en-US" altLang="zh-CN" dirty="0"/>
              <a:t> </a:t>
            </a:r>
            <a:r>
              <a:rPr lang="en-US" altLang="zh-CN" dirty="0" err="1"/>
              <a:t>Sadu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4771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558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134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446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</a:t>
            </a:r>
            <a:r>
              <a:rPr lang="en-US" altLang="zh-CN" dirty="0" smtClean="0"/>
              <a:t>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375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A brief 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r>
              <a:rPr lang="en-US" altLang="zh-CN" sz="2800" dirty="0"/>
              <a:t>The </a:t>
            </a:r>
            <a:r>
              <a:rPr lang="en-US" altLang="zh-CN" sz="2800" dirty="0" smtClean="0"/>
              <a:t>objective of present thesis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to </a:t>
            </a:r>
            <a:endParaRPr lang="en-US" altLang="zh-CN" sz="2800" dirty="0" smtClean="0"/>
          </a:p>
          <a:p>
            <a:r>
              <a:rPr lang="en-US" altLang="zh-CN" sz="2800" dirty="0" smtClean="0"/>
              <a:t>employ </a:t>
            </a:r>
            <a:r>
              <a:rPr lang="en-US" altLang="zh-CN" sz="2800" u="sng" dirty="0" smtClean="0"/>
              <a:t>different </a:t>
            </a:r>
            <a:r>
              <a:rPr lang="en-US" altLang="zh-CN" sz="2800" u="sng" dirty="0"/>
              <a:t>types of </a:t>
            </a:r>
            <a:r>
              <a:rPr lang="en-US" altLang="zh-CN" sz="2800" u="sng" dirty="0" smtClean="0"/>
              <a:t>Petri Nets </a:t>
            </a:r>
            <a:r>
              <a:rPr lang="en-US" altLang="zh-CN" sz="2800" dirty="0"/>
              <a:t>(SCPN,STPN) </a:t>
            </a:r>
            <a:endParaRPr lang="en-US" altLang="zh-CN" sz="2800" dirty="0" smtClean="0"/>
          </a:p>
          <a:p>
            <a:r>
              <a:rPr lang="en-US" altLang="zh-CN" sz="2800" dirty="0" smtClean="0"/>
              <a:t>with </a:t>
            </a:r>
            <a:r>
              <a:rPr lang="en-US" altLang="zh-CN" sz="2800" u="sng" dirty="0"/>
              <a:t>different tools </a:t>
            </a:r>
            <a:r>
              <a:rPr lang="en-US" altLang="zh-CN" sz="2800" dirty="0"/>
              <a:t>(PIPE, ORIS) </a:t>
            </a:r>
            <a:endParaRPr lang="en-US" altLang="zh-CN" sz="2800" dirty="0" smtClean="0"/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/>
              <a:t>  </a:t>
            </a:r>
            <a:r>
              <a:rPr lang="en-US" altLang="zh-CN" sz="2800" u="sng" dirty="0" smtClean="0"/>
              <a:t>different </a:t>
            </a:r>
            <a:r>
              <a:rPr lang="en-US" altLang="zh-CN" sz="2800" u="sng" dirty="0"/>
              <a:t>levels </a:t>
            </a:r>
            <a:r>
              <a:rPr lang="en-US" altLang="zh-CN" sz="2800" dirty="0"/>
              <a:t>(function layer, communication layer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dirty="0" smtClean="0"/>
              <a:t>  </a:t>
            </a:r>
            <a:r>
              <a:rPr lang="en-US" altLang="zh-CN" sz="2800" u="sng" dirty="0" smtClean="0"/>
              <a:t>qualitative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(survivability, dependability) </a:t>
            </a:r>
            <a:endParaRPr lang="en-US" altLang="zh-CN" sz="2800" dirty="0" smtClean="0"/>
          </a:p>
          <a:p>
            <a:r>
              <a:rPr lang="en-US" altLang="zh-CN" sz="2800" dirty="0" smtClean="0"/>
              <a:t>and </a:t>
            </a:r>
            <a:r>
              <a:rPr lang="en-US" altLang="zh-CN" sz="2800" u="sng" dirty="0"/>
              <a:t>quantitative</a:t>
            </a:r>
            <a:r>
              <a:rPr lang="en-US" altLang="zh-CN" sz="2800" dirty="0"/>
              <a:t> (reliability, availability) analysis.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782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r>
              <a:rPr lang="en-US" altLang="zh-CN" dirty="0" err="1" smtClean="0"/>
              <a:t>etri</a:t>
            </a:r>
            <a:r>
              <a:rPr lang="en-US" altLang="zh-CN" dirty="0" smtClean="0"/>
              <a:t> Net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419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ools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dirty="0" smtClean="0"/>
              <a:t>DE4L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96564" y="1370101"/>
            <a:ext cx="8735701" cy="253039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5659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</a:t>
            </a:r>
            <a:r>
              <a:rPr lang="en-US" altLang="zh-CN" dirty="0" smtClean="0"/>
              <a:t>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</a:t>
            </a:r>
            <a:r>
              <a:rPr lang="en-US" altLang="zh-CN" dirty="0" smtClean="0"/>
              <a:t>analysis</a:t>
            </a:r>
            <a:br>
              <a:rPr lang="en-US" altLang="zh-CN" dirty="0" smtClean="0"/>
            </a:br>
            <a:r>
              <a:rPr lang="en-US" altLang="zh-CN" dirty="0" smtClean="0"/>
              <a:t>Dependability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375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uantitative analysis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</a:t>
            </a:r>
            <a:r>
              <a:rPr lang="en-US" altLang="zh-CN" dirty="0" smtClean="0"/>
              <a:t>eliability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375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uantitative analysis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Availability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7046" y="1657347"/>
            <a:ext cx="8769773" cy="3210718"/>
          </a:xfrm>
        </p:spPr>
        <p:txBody>
          <a:bodyPr/>
          <a:lstStyle/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044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ACS-Folienmaster-en.pptx" id="{5DCF17E3-4A9B-4C69-878E-9851A02816EE}" vid="{A05249B5-ED44-4D6B-ADA1-8F406F3EDA75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ACS-Folienmaster-en.pptx" id="{5DCF17E3-4A9B-4C69-878E-9851A02816EE}" vid="{D8D17469-2408-494F-BA4B-B64C8C58E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26</TotalTime>
  <Words>169</Words>
  <Application>Microsoft Macintosh PowerPoint</Application>
  <PresentationFormat>全屏显示(4:3)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Folienmaster ACS | E.ON ERC - Content slides</vt:lpstr>
      <vt:lpstr>Folienmaster ACS | E.ON ERC - Title-/Last-slides</vt:lpstr>
      <vt:lpstr>A study on the modelling of the distribution automation systems using Petri Nets</vt:lpstr>
      <vt:lpstr>A brief introduction</vt:lpstr>
      <vt:lpstr>Petri Net</vt:lpstr>
      <vt:lpstr>Tools</vt:lpstr>
      <vt:lpstr>IDE4L</vt:lpstr>
      <vt:lpstr>Qualitative analysis Survivability</vt:lpstr>
      <vt:lpstr>Qualitative analysis Dependability</vt:lpstr>
      <vt:lpstr>Quantitative analysis Reliability</vt:lpstr>
      <vt:lpstr>Quantitative analysis Availability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Qualitative analysis Survivability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 temlate</dc:title>
  <dc:creator>Huiyuan, Xiao</dc:creator>
  <cp:lastModifiedBy>xiao</cp:lastModifiedBy>
  <cp:revision>4</cp:revision>
  <cp:lastPrinted>2015-12-23T08:25:11Z</cp:lastPrinted>
  <dcterms:created xsi:type="dcterms:W3CDTF">2017-04-11T14:01:11Z</dcterms:created>
  <dcterms:modified xsi:type="dcterms:W3CDTF">2017-07-08T16:57:19Z</dcterms:modified>
</cp:coreProperties>
</file>