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4"/>
  </p:notesMasterIdLst>
  <p:handoutMasterIdLst>
    <p:handoutMasterId r:id="rId25"/>
  </p:handoutMasterIdLst>
  <p:sldIdLst>
    <p:sldId id="309" r:id="rId3"/>
    <p:sldId id="310" r:id="rId4"/>
    <p:sldId id="311" r:id="rId5"/>
    <p:sldId id="312" r:id="rId6"/>
    <p:sldId id="313" r:id="rId7"/>
    <p:sldId id="314" r:id="rId8"/>
    <p:sldId id="321" r:id="rId9"/>
    <p:sldId id="277" r:id="rId10"/>
    <p:sldId id="278" r:id="rId11"/>
    <p:sldId id="300" r:id="rId12"/>
    <p:sldId id="301" r:id="rId13"/>
    <p:sldId id="302" r:id="rId14"/>
    <p:sldId id="331" r:id="rId15"/>
    <p:sldId id="296" r:id="rId16"/>
    <p:sldId id="297" r:id="rId17"/>
    <p:sldId id="298" r:id="rId18"/>
    <p:sldId id="326" r:id="rId19"/>
    <p:sldId id="327" r:id="rId20"/>
    <p:sldId id="328" r:id="rId21"/>
    <p:sldId id="329" r:id="rId22"/>
    <p:sldId id="330" r:id="rId23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 showGuides="1">
      <p:cViewPr varScale="1">
        <p:scale>
          <a:sx n="120" d="100"/>
          <a:sy n="120" d="100"/>
        </p:scale>
        <p:origin x="1326" y="108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75139523824805"/>
          <c:y val="7.4400793650793648E-2"/>
          <c:w val="0.86894627056390084"/>
          <c:h val="0.838587679516250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8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26-4A62-850B-D52557CF2F1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8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26-4A62-850B-D52557CF2F1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8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526-4A62-850B-D52557CF2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937792"/>
        <c:axId val="5833088"/>
      </c:barChart>
      <c:catAx>
        <c:axId val="5937792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extTo"/>
        <c:spPr>
          <a:noFill/>
          <a:ln w="6341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 algn="just">
              <a:defRPr sz="1198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33088"/>
        <c:crosses val="autoZero"/>
        <c:auto val="1"/>
        <c:lblAlgn val="ctr"/>
        <c:lblOffset val="80"/>
        <c:tickLblSkip val="1"/>
        <c:noMultiLvlLbl val="0"/>
      </c:catAx>
      <c:valAx>
        <c:axId val="5833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5937792"/>
        <c:crosses val="autoZero"/>
        <c:crossBetween val="between"/>
      </c:valAx>
      <c:spPr>
        <a:noFill/>
        <a:ln w="25365">
          <a:noFill/>
        </a:ln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3.7609542176962683E-2"/>
          <c:y val="0.92101274225967655"/>
          <c:w val="0.30105988511347159"/>
          <c:h val="4.6199924414210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198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98" b="1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6179745779277E-2"/>
          <c:y val="7.6051706844861511E-2"/>
          <c:w val="0.94894148605636963"/>
          <c:h val="0.798344287815643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B-4511-87D1-2455F49D260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B-4511-87D1-2455F49D260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3.4</c:v>
                </c:pt>
                <c:pt idx="1">
                  <c:v>5.4</c:v>
                </c:pt>
                <c:pt idx="2">
                  <c:v>0.5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B-4511-87D1-2455F49D260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 Series 4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4.2</c:v>
                </c:pt>
                <c:pt idx="1">
                  <c:v>2.2000000000000002</c:v>
                </c:pt>
                <c:pt idx="2">
                  <c:v>1.5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6B-4511-87D1-2455F49D2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180672"/>
        <c:axId val="7182208"/>
      </c:barChart>
      <c:catAx>
        <c:axId val="718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34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208"/>
        <c:crosses val="autoZero"/>
        <c:auto val="1"/>
        <c:lblAlgn val="ctr"/>
        <c:lblOffset val="100"/>
        <c:noMultiLvlLbl val="0"/>
      </c:catAx>
      <c:valAx>
        <c:axId val="7182208"/>
        <c:scaling>
          <c:orientation val="minMax"/>
        </c:scaling>
        <c:delete val="0"/>
        <c:axPos val="l"/>
        <c:majorGridlines>
          <c:spPr>
            <a:ln w="6334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0672"/>
        <c:crosses val="autoZero"/>
        <c:crossBetween val="between"/>
      </c:valAx>
      <c:spPr>
        <a:noFill/>
        <a:ln w="25336">
          <a:noFill/>
        </a:ln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6.7872459780280975E-2"/>
          <c:y val="0.92101274225967655"/>
          <c:w val="0.88508801454420383"/>
          <c:h val="6.0237142488336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197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97" b="1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B0-4EF3-956E-204E24ADBC0F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B0-4EF3-956E-204E24ADBC0F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B0-4EF3-956E-204E24ADBC0F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FB0-4EF3-956E-204E24ADBC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8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12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B0-4EF3-956E-204E24ADBC0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effectLst/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DFB0-4EF3-956E-204E24ADBC0F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DFB0-4EF3-956E-204E24ADBC0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DFB0-4EF3-956E-204E24ADBC0F}"/>
              </c:ext>
            </c:extLst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DFB0-4EF3-956E-204E24ADBC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8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12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FB0-4EF3-956E-204E24ADBC0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FB0-4EF3-956E-204E24ADBC0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FB0-4EF3-956E-204E24ADBC0F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FB0-4EF3-956E-204E24ADBC0F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FB0-4EF3-956E-204E24ADBC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8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12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3.4</c:v>
                </c:pt>
                <c:pt idx="1">
                  <c:v>5.4</c:v>
                </c:pt>
                <c:pt idx="2">
                  <c:v>0.5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FB0-4EF3-956E-204E24ADBC0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 Series 4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DFB0-4EF3-956E-204E24ADBC0F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DFB0-4EF3-956E-204E24ADBC0F}"/>
              </c:ext>
            </c:extLst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DFB0-4EF3-956E-204E24ADBC0F}"/>
              </c:ext>
            </c:extLst>
          </c:dPt>
          <c:dPt>
            <c:idx val="3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DFB0-4EF3-956E-204E24ADBC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8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12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Class 1</c:v>
                </c:pt>
                <c:pt idx="1">
                  <c:v>Class 2</c:v>
                </c:pt>
                <c:pt idx="2">
                  <c:v>Class 3</c:v>
                </c:pt>
                <c:pt idx="3">
                  <c:v>Class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4.2</c:v>
                </c:pt>
                <c:pt idx="1">
                  <c:v>2.2000000000000002</c:v>
                </c:pt>
                <c:pt idx="2">
                  <c:v>1.5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DFB0-4EF3-956E-204E24ADB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65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198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98" b="1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11.04.2017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11.04.2017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224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970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9D9EA0"/>
                </a:solidFill>
              </a:rPr>
              <a:t>Title of Presentation  |  Name of Speaker  |  Organizational Unit  |  </a:t>
            </a:r>
            <a:r>
              <a:rPr lang="de-DE" sz="900" dirty="0" smtClean="0">
                <a:solidFill>
                  <a:srgbClr val="9D9EA0"/>
                </a:solidFill>
              </a:rPr>
              <a:t>20.05.2016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00" y="6350400"/>
            <a:ext cx="188160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smtClean="0"/>
              <a:t>temlate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5477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558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13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3" name="Diagrammplatzhalter 2"/>
          <p:cNvSpPr>
            <a:spLocks noGrp="1"/>
          </p:cNvSpPr>
          <p:nvPr>
            <p:ph type="chart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1446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graphicFrame>
        <p:nvGraphicFramePr>
          <p:cNvPr id="4" name="Diagramm 7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001439416"/>
              </p:ext>
            </p:extLst>
          </p:nvPr>
        </p:nvGraphicFramePr>
        <p:xfrm>
          <a:off x="287338" y="871538"/>
          <a:ext cx="8569325" cy="52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3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graphicFrame>
        <p:nvGraphicFramePr>
          <p:cNvPr id="4" name="Diagramm 7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942223346"/>
              </p:ext>
            </p:extLst>
          </p:nvPr>
        </p:nvGraphicFramePr>
        <p:xfrm>
          <a:off x="287338" y="871538"/>
          <a:ext cx="8569325" cy="5291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91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graphicFrame>
        <p:nvGraphicFramePr>
          <p:cNvPr id="4" name="Diagramm 7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109342354"/>
              </p:ext>
            </p:extLst>
          </p:nvPr>
        </p:nvGraphicFramePr>
        <p:xfrm>
          <a:off x="287338" y="871538"/>
          <a:ext cx="8569325" cy="5291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2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E.ON </a:t>
            </a:r>
            <a:r>
              <a:rPr lang="de-DE" dirty="0" err="1"/>
              <a:t>Energy</a:t>
            </a:r>
            <a:r>
              <a:rPr lang="de-DE" dirty="0"/>
              <a:t> Research Center</a:t>
            </a:r>
          </a:p>
          <a:p>
            <a:r>
              <a:rPr lang="de-DE" dirty="0" err="1"/>
              <a:t>Mathieustraße</a:t>
            </a:r>
            <a:r>
              <a:rPr lang="de-DE" dirty="0"/>
              <a:t> 10</a:t>
            </a:r>
          </a:p>
          <a:p>
            <a:r>
              <a:rPr lang="de-DE" dirty="0"/>
              <a:t>52074 Aachen</a:t>
            </a:r>
          </a:p>
          <a:p>
            <a:r>
              <a:rPr lang="de-DE" dirty="0"/>
              <a:t>Germany</a:t>
            </a:r>
          </a:p>
          <a:p>
            <a:endParaRPr lang="de-DE" dirty="0" smtClean="0"/>
          </a:p>
          <a:p>
            <a:r>
              <a:rPr lang="de-DE" dirty="0" smtClean="0"/>
              <a:t>FIRST NAME SURNAME</a:t>
            </a:r>
            <a:endParaRPr lang="de-DE" dirty="0"/>
          </a:p>
          <a:p>
            <a:r>
              <a:rPr lang="de-DE" dirty="0"/>
              <a:t>T 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/>
              <a:t>F 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 smtClean="0"/>
              <a:t>xxx@eonerc.rwth-aachen.de</a:t>
            </a:r>
            <a:endParaRPr lang="de-DE" dirty="0"/>
          </a:p>
          <a:p>
            <a:endParaRPr lang="de-DE" dirty="0"/>
          </a:p>
          <a:p>
            <a:r>
              <a:rPr lang="de-DE" dirty="0"/>
              <a:t>Further Information:</a:t>
            </a:r>
          </a:p>
          <a:p>
            <a:endParaRPr lang="de-DE" dirty="0"/>
          </a:p>
          <a:p>
            <a:r>
              <a:rPr lang="de-DE" dirty="0"/>
              <a:t>http://</a:t>
            </a:r>
            <a:r>
              <a:rPr lang="de-DE" dirty="0" smtClean="0"/>
              <a:t>www.eonerc.rwth-aachen.de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278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E.ON </a:t>
            </a:r>
            <a:r>
              <a:rPr lang="de-DE" dirty="0" err="1"/>
              <a:t>Energy</a:t>
            </a:r>
            <a:r>
              <a:rPr lang="de-DE" dirty="0"/>
              <a:t> Research </a:t>
            </a:r>
            <a:r>
              <a:rPr lang="de-DE" dirty="0" smtClean="0"/>
              <a:t>Center</a:t>
            </a:r>
          </a:p>
          <a:p>
            <a:r>
              <a:rPr lang="de-DE" dirty="0" err="1" smtClean="0"/>
              <a:t>Mathieustraße</a:t>
            </a:r>
            <a:r>
              <a:rPr lang="de-DE" dirty="0" smtClean="0"/>
              <a:t> </a:t>
            </a:r>
            <a:r>
              <a:rPr lang="de-DE" dirty="0"/>
              <a:t>10</a:t>
            </a:r>
          </a:p>
          <a:p>
            <a:r>
              <a:rPr lang="de-DE" dirty="0"/>
              <a:t>52074 Aachen</a:t>
            </a:r>
          </a:p>
          <a:p>
            <a:r>
              <a:rPr lang="de-DE" dirty="0" smtClean="0"/>
              <a:t>Germany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FIRST NAME SURNAME</a:t>
            </a:r>
          </a:p>
          <a:p>
            <a:r>
              <a:rPr lang="de-DE" dirty="0" smtClean="0"/>
              <a:t>T </a:t>
            </a:r>
            <a:r>
              <a:rPr lang="de-DE" dirty="0"/>
              <a:t>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/>
              <a:t>F 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 smtClean="0"/>
              <a:t>xxx@eonerc.rwth-aachen.de</a:t>
            </a:r>
            <a:endParaRPr lang="de-DE" dirty="0"/>
          </a:p>
          <a:p>
            <a:r>
              <a:rPr lang="de-DE" dirty="0"/>
              <a:t>http://www.eonerc.rwth-aachen.de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9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1600" b="1" dirty="0" err="1" smtClean="0"/>
              <a:t>Contact</a:t>
            </a:r>
            <a:endParaRPr lang="de-DE" sz="1600" b="1" dirty="0" smtClean="0"/>
          </a:p>
          <a:p>
            <a:endParaRPr lang="de-DE" dirty="0"/>
          </a:p>
          <a:p>
            <a:r>
              <a:rPr lang="de-DE" dirty="0" smtClean="0"/>
              <a:t>E.ON </a:t>
            </a:r>
            <a:r>
              <a:rPr lang="de-DE" dirty="0" err="1"/>
              <a:t>Energy</a:t>
            </a:r>
            <a:r>
              <a:rPr lang="de-DE" dirty="0"/>
              <a:t> Research </a:t>
            </a:r>
            <a:r>
              <a:rPr lang="de-DE" dirty="0" smtClean="0"/>
              <a:t>Center</a:t>
            </a:r>
          </a:p>
          <a:p>
            <a:r>
              <a:rPr lang="de-DE" dirty="0" err="1" smtClean="0"/>
              <a:t>Mathieustraße</a:t>
            </a:r>
            <a:r>
              <a:rPr lang="de-DE" dirty="0" smtClean="0"/>
              <a:t> </a:t>
            </a:r>
            <a:r>
              <a:rPr lang="de-DE" dirty="0"/>
              <a:t>10</a:t>
            </a:r>
          </a:p>
          <a:p>
            <a:r>
              <a:rPr lang="de-DE" dirty="0"/>
              <a:t>52074 Aachen</a:t>
            </a:r>
          </a:p>
          <a:p>
            <a:r>
              <a:rPr lang="de-DE" dirty="0"/>
              <a:t>Germany</a:t>
            </a:r>
          </a:p>
          <a:p>
            <a:endParaRPr lang="de-DE" dirty="0" smtClean="0"/>
          </a:p>
          <a:p>
            <a:r>
              <a:rPr lang="de-DE" dirty="0"/>
              <a:t>FIRST NAME SURNAME</a:t>
            </a:r>
          </a:p>
          <a:p>
            <a:r>
              <a:rPr lang="de-DE" dirty="0" smtClean="0"/>
              <a:t>T </a:t>
            </a:r>
            <a:r>
              <a:rPr lang="de-DE" dirty="0"/>
              <a:t>+49 241 80 49xxx</a:t>
            </a:r>
          </a:p>
          <a:p>
            <a:r>
              <a:rPr lang="de-DE" dirty="0"/>
              <a:t>F +49 241 80 49xxx</a:t>
            </a:r>
          </a:p>
          <a:p>
            <a:r>
              <a:rPr lang="de-DE" dirty="0"/>
              <a:t>xxx@eonerc.rwth-aachen.de</a:t>
            </a:r>
          </a:p>
          <a:p>
            <a:endParaRPr lang="de-DE" dirty="0"/>
          </a:p>
          <a:p>
            <a:r>
              <a:rPr lang="de-DE" dirty="0"/>
              <a:t>Further Information:</a:t>
            </a:r>
          </a:p>
          <a:p>
            <a:endParaRPr lang="de-DE" dirty="0"/>
          </a:p>
          <a:p>
            <a:r>
              <a:rPr lang="de-DE" dirty="0"/>
              <a:t>http://</a:t>
            </a:r>
            <a:r>
              <a:rPr lang="de-DE" dirty="0" smtClean="0"/>
              <a:t>www.eonerc.rwth-aachen.de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0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Sample Title, 2nd Version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9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9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3" name="Textplatzhalt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partner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Sample Title, 3rd Version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365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Sample Title, 4th Version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811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Sample Title, 5th Version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1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Sample Title, 6th Version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Subtitle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0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Sample Title, </a:t>
            </a:r>
            <a:r>
              <a:rPr lang="de-DE" dirty="0" smtClean="0"/>
              <a:t>7th Version 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98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Edit the </a:t>
            </a:r>
            <a:r>
              <a:rPr lang="en-US" altLang="de-DE" dirty="0" err="1"/>
              <a:t>mastertitle</a:t>
            </a:r>
            <a:r>
              <a:rPr lang="en-US" altLang="de-DE" dirty="0"/>
              <a:t> format by clicking</a:t>
            </a:r>
            <a:br>
              <a:rPr lang="en-US" altLang="de-DE" dirty="0"/>
            </a:br>
            <a:r>
              <a:rPr lang="en-US" altLang="de-DE" dirty="0"/>
              <a:t>Example for the use of a double-spaced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6565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ACS-Folienmaster-en.pptx" id="{5DCF17E3-4A9B-4C69-878E-9851A02816EE}" vid="{A05249B5-ED44-4D6B-ADA1-8F406F3EDA75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ACS-Folienmaster-en.pptx" id="{5DCF17E3-4A9B-4C69-878E-9851A02816EE}" vid="{D8D17469-2408-494F-BA4B-B64C8C58E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302</Words>
  <Application>Microsoft Office PowerPoint</Application>
  <PresentationFormat>Bildschirmpräsentation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Folienmaster ACS | E.ON ERC - Content slides</vt:lpstr>
      <vt:lpstr>Folienmaster ACS | E.ON ERC - Title-/Last-slides</vt:lpstr>
      <vt:lpstr>Thesis presentation temlate</vt:lpstr>
      <vt:lpstr>Sample Title, 2nd Version</vt:lpstr>
      <vt:lpstr>Sample Title, 3rd Version</vt:lpstr>
      <vt:lpstr>Sample Title, 4th Version</vt:lpstr>
      <vt:lpstr>Sample Title, 5th Version</vt:lpstr>
      <vt:lpstr>Sample Title, 6th Version</vt:lpstr>
      <vt:lpstr>Sample Title, 7th Version (logo of partner)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Edit the mastertitle format by clicking Example for the use of a double-spaced title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presentation temlate</dc:title>
  <dc:creator>Huiyuan, Xiao</dc:creator>
  <cp:lastModifiedBy>Huiyuan, Xiao</cp:lastModifiedBy>
  <cp:revision>1</cp:revision>
  <cp:lastPrinted>2015-12-23T08:25:11Z</cp:lastPrinted>
  <dcterms:created xsi:type="dcterms:W3CDTF">2017-04-11T14:01:11Z</dcterms:created>
  <dcterms:modified xsi:type="dcterms:W3CDTF">2017-04-11T14:01:33Z</dcterms:modified>
</cp:coreProperties>
</file>