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5a0e68a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5a0e68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5a0e68a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5a0e68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f5a0e68a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f5a0e68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f5a0e68a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f5a0e6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f5a0e68a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f5a0e68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f5a0e68a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f5a0e68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f5a0e68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f5a0e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f5a0e68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f5a0e6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5a0e68a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f5a0e6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f5a0e68a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f5a0e6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f5a0e68a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f5a0e68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022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Tank shooter</a:t>
            </a:r>
            <a:endParaRPr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Mizanur Rahman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Ruhan Yashik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Faruk Hossain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956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Strategy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Observer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Singleton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Factory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956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UX</a:t>
            </a:r>
            <a:endParaRPr/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21017579_1917554348494830_739457345_o.jpg"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25" y="237600"/>
            <a:ext cx="3954473" cy="46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956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UX</a:t>
            </a:r>
            <a:endParaRPr/>
          </a:p>
        </p:txBody>
      </p:sp>
      <p:sp>
        <p:nvSpPr>
          <p:cNvPr id="166" name="Google Shape;16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21014777_1917554345161497_1506262236_o.jpg"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200" y="223625"/>
            <a:ext cx="4193075" cy="4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956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UX</a:t>
            </a:r>
            <a:endParaRPr/>
          </a:p>
        </p:txBody>
      </p:sp>
      <p:sp>
        <p:nvSpPr>
          <p:cNvPr id="173" name="Google Shape;17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Game_UI.PNG"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25" y="724202"/>
            <a:ext cx="3502725" cy="36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956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and UX</a:t>
            </a:r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21014659_1917554338494831_903152080_o.jpg"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400" y="223650"/>
            <a:ext cx="4109199" cy="46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182600" y="17451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Exciting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Game industry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I love tanks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Hero tanks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Enemy tanks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Maps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Objective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Mission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Leaderboard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Hero tanks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Enemy tanks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Maps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Objective 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Mission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Leaderboard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Schedule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1" name="Google Shape;101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08.22.17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4" name="Google Shape;104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281350" y="5712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Estimated project proposal presentation</a:t>
            </a:r>
            <a:endParaRPr/>
          </a:p>
        </p:txBody>
      </p:sp>
      <p:sp>
        <p:nvSpPr>
          <p:cNvPr descr="Background pointer shape in timeline graphic" id="107" name="Google Shape;107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09.08.17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0" name="Google Shape;110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152496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Updated Uml and use case diagram submission</a:t>
            </a:r>
            <a:endParaRPr/>
          </a:p>
        </p:txBody>
      </p:sp>
      <p:sp>
        <p:nvSpPr>
          <p:cNvPr descr="Background pointer shape in timeline graphic" id="113" name="Google Shape;113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09.15.17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3297582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Responsibility chaining of project</a:t>
            </a:r>
            <a:endParaRPr/>
          </a:p>
        </p:txBody>
      </p:sp>
      <p:sp>
        <p:nvSpPr>
          <p:cNvPr descr="Background pointer shape in timeline graphic" id="119" name="Google Shape;119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10.02.17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2" name="Google Shape;122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5348927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Mid project presentation</a:t>
            </a:r>
            <a:endParaRPr/>
          </a:p>
        </p:txBody>
      </p:sp>
      <p:sp>
        <p:nvSpPr>
          <p:cNvPr descr="Background pointer shape in timeline graphic" id="125" name="Google Shape;125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8" name="Google Shape;12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6901204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Use case Diagram</a:t>
            </a:r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UseCase.png"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724200"/>
            <a:ext cx="4045201" cy="35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182600" y="17451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987932_1917595615157370_1934072182_n.png"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00" y="503175"/>
            <a:ext cx="6149825" cy="41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