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62" r:id="rId6"/>
    <p:sldId id="263" r:id="rId7"/>
    <p:sldId id="265" r:id="rId8"/>
    <p:sldId id="266" r:id="rId9"/>
    <p:sldId id="267" r:id="rId10"/>
    <p:sldId id="268" r:id="rId11"/>
    <p:sldId id="2146847055" r:id="rId12"/>
    <p:sldId id="2146847059" r:id="rId13"/>
    <p:sldId id="2146847060" r:id="rId14"/>
    <p:sldId id="2146847061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4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Travel Planner Agent 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Harsh Desai</a:t>
            </a:r>
          </a:p>
          <a:p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Btech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CSE- DY Patil International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530296"/>
          </a:xfrm>
        </p:spPr>
        <p:txBody>
          <a:bodyPr/>
          <a:lstStyle/>
          <a:p>
            <a:r>
              <a:rPr lang="en-IN" dirty="0"/>
              <a:t>Screenshot/ </a:t>
            </a:r>
            <a:r>
              <a:rPr lang="en-IN" dirty="0" err="1"/>
              <a:t>credly</a:t>
            </a:r>
            <a:r>
              <a:rPr lang="en-IN" dirty="0"/>
              <a:t> certificate( Journey to Cloud)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0C95F9-D073-BFBC-45D0-16D520FC6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677" y="1821515"/>
            <a:ext cx="6684881" cy="503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530296"/>
          </a:xfrm>
        </p:spPr>
        <p:txBody>
          <a:bodyPr/>
          <a:lstStyle/>
          <a:p>
            <a:r>
              <a:rPr lang="en-IN" dirty="0"/>
              <a:t>Screenshot/ </a:t>
            </a:r>
            <a:r>
              <a:rPr lang="en-IN" dirty="0" err="1"/>
              <a:t>credly</a:t>
            </a:r>
            <a:r>
              <a:rPr lang="en-IN" dirty="0"/>
              <a:t> certificate( RAG Lab)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45165B-B291-8FC7-7C2D-BB29D9C58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447" y="2126815"/>
            <a:ext cx="7081944" cy="431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IN" sz="3200" dirty="0">
                <a:solidFill>
                  <a:srgbClr val="0F0F0F"/>
                </a:solidFill>
                <a:ea typeface="+mn-lt"/>
                <a:cs typeface="+mn-lt"/>
              </a:rPr>
              <a:t>Example:</a:t>
            </a:r>
            <a:r>
              <a:rPr lang="en-IN" sz="2800" dirty="0">
                <a:solidFill>
                  <a:srgbClr val="0F0F0F"/>
                </a:solidFill>
                <a:ea typeface="+mn-lt"/>
                <a:cs typeface="+mn-lt"/>
              </a:rPr>
              <a:t> </a:t>
            </a:r>
            <a:r>
              <a:rPr lang="en-US" sz="2400" dirty="0"/>
              <a:t>A Travel Planner Agent is an AI-powered assistant that helps users plan trips efficiently by using real-time data. It suggests destinations, builds personalized itineraries, and recommends transport and accommodation options based on user preferences. The agent simplifies travel planning by providing intelligent, context-aware guidance in a single interface.</a:t>
            </a:r>
          </a:p>
          <a:p>
            <a:pPr marL="0" indent="0">
              <a:buNone/>
            </a:pPr>
            <a:endParaRPr lang="en-IN" sz="2400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686" y="1232452"/>
            <a:ext cx="11613485" cy="416124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To address the challenge of simplifying and personalizing the travel planning process, we propose an AI-powered </a:t>
            </a:r>
            <a:r>
              <a:rPr lang="en-US" b="1" dirty="0"/>
              <a:t>Travel Planner Chatbot</a:t>
            </a:r>
            <a:r>
              <a:rPr lang="en-US" dirty="0"/>
              <a:t> built using </a:t>
            </a:r>
            <a:r>
              <a:rPr lang="en-US" b="1" dirty="0"/>
              <a:t>IBM Watsonx.ai</a:t>
            </a:r>
            <a:r>
              <a:rPr lang="en-US" dirty="0"/>
              <a:t>. This chatbot leverages </a:t>
            </a:r>
            <a:r>
              <a:rPr lang="en-US" b="1" dirty="0"/>
              <a:t>natural language processing</a:t>
            </a:r>
            <a:r>
              <a:rPr lang="en-US" dirty="0"/>
              <a:t> and </a:t>
            </a:r>
            <a:r>
              <a:rPr lang="en-US" b="1" dirty="0"/>
              <a:t>retrieval-augmented generation (RAG)</a:t>
            </a:r>
            <a:r>
              <a:rPr lang="en-US" dirty="0"/>
              <a:t> to interact with users conversationally and assist in: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Discovering travel destinations based on user interests and budget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Recommending transport and accommodation options using real-time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Generating customized itineraries based on user inputs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Providing updates, suggestions, and travel tips instantly</a:t>
            </a:r>
          </a:p>
          <a:p>
            <a:r>
              <a:rPr lang="en-US" dirty="0"/>
              <a:t>By integrating trusted travel data and cloud-based AI models, the solution offers an intuitive, efficient, and intelligent interface for end-to-end trip planning.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FEFEC0E-3E1E-4367-609A-4DF2262E53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408308"/>
            <a:ext cx="802335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Interface (Chatbot Frontend):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Built using Watsonx.ai conversational interface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Accepts natural language inputs from users (e.g., “Plan a 3-day trip to Goa”)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Intent Recognition &amp; Query Understanding: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Powered by IBM Granite Models / Watson NLP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Extracts key information: destination, duration, budget, preferences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Retrieval &amp; Processing: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Integrates with APIs (e.g., maps, weather, transport, hotel listings)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Fetches and filters real-time data based on user query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05393"/>
            <a:ext cx="11029615" cy="4673324"/>
          </a:xfrm>
        </p:spPr>
        <p:txBody>
          <a:bodyPr/>
          <a:lstStyle/>
          <a:p>
            <a:r>
              <a:rPr lang="en-IN" b="1" dirty="0"/>
              <a:t>Algorithm: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User inputs travel-related queries via the chatbot interface.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IBM Granite model processes natural language to detect intent and extract entities (e.g., location, budget).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Relevant data is retrieved using RAG (Retrieval-Augmented Generation) from APIs or predefined datasets.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system generates context-aware responses (itinerary, transport, stay) in natural language.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Final output is displayed interactively in the chat window.</a:t>
            </a:r>
          </a:p>
          <a:p>
            <a:r>
              <a:rPr lang="en-IN" b="1" dirty="0"/>
              <a:t>Deployment: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Deployed using </a:t>
            </a:r>
            <a:r>
              <a:rPr lang="en-IN" b="1" dirty="0"/>
              <a:t>IBM Watsonx.ai</a:t>
            </a:r>
            <a:r>
              <a:rPr lang="en-IN" dirty="0"/>
              <a:t> on </a:t>
            </a:r>
            <a:r>
              <a:rPr lang="en-IN" b="1" dirty="0"/>
              <a:t>IBM Cloud Lite</a:t>
            </a:r>
            <a:r>
              <a:rPr lang="en-IN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Uses </a:t>
            </a:r>
            <a:r>
              <a:rPr lang="en-IN" b="1" dirty="0"/>
              <a:t>Granite foundation models</a:t>
            </a:r>
            <a:r>
              <a:rPr lang="en-IN" dirty="0"/>
              <a:t> for NLP and generation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Connected to travel-related APIs for real-time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Entire system is cloud-hosted, accessible via web interface without external servers.</a:t>
            </a:r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2D991C2-2FC9-6B8C-190A-10518D5234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517794"/>
            <a:ext cx="10816151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Successfully developed and deployed an AI-powered travel chatbot using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 Watsonx.ai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chatbot responds accurately to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natural language queries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generates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personalized itineraries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Integrated real-time data for destinations, transport, and accommodation through API simulation or static datasets.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Demonstrated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effective use of Retrieval-Augmented Generation (RAG)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context-aware, relevant travel suggestions.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solution offers a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interface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reducing the complexity of travel planning for end-users.</a:t>
            </a:r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/>
              <a:t>The AI-powered Travel Planner Chatbot developed using </a:t>
            </a:r>
            <a:r>
              <a:rPr lang="en-US" sz="2000" b="1" dirty="0"/>
              <a:t>IBM Watsonx.ai</a:t>
            </a:r>
            <a:r>
              <a:rPr lang="en-US" sz="2000" dirty="0"/>
              <a:t> provides an intelligent and efficient solution for personalized trip planning. By leveraging natural language processing and real-time data, the chatbot simplifies the travel experience from destination discovery to itinerary generation. The project demonstrates the practical application of </a:t>
            </a:r>
            <a:r>
              <a:rPr lang="en-US" sz="2000" b="1" dirty="0"/>
              <a:t>agentic AI</a:t>
            </a:r>
            <a:r>
              <a:rPr lang="en-US" sz="2000" dirty="0"/>
              <a:t> and </a:t>
            </a:r>
            <a:r>
              <a:rPr lang="en-US" sz="2000" b="1" dirty="0"/>
              <a:t>RAG techniques</a:t>
            </a:r>
            <a:r>
              <a:rPr lang="en-US" sz="2000" dirty="0"/>
              <a:t> in solving real-world problems through conversational interfaces. This solution has strong potential for further enhancement and real-world deployment.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361" y="276308"/>
            <a:ext cx="11029615" cy="4673324"/>
          </a:xfrm>
        </p:spPr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Integration with real-time APIs</a:t>
            </a:r>
            <a:r>
              <a:rPr lang="en-US" dirty="0"/>
              <a:t> for flights, hotels, weather, and local events.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Multilingual support</a:t>
            </a:r>
            <a:r>
              <a:rPr lang="en-US" dirty="0"/>
              <a:t> to assist users in their preferred language.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User profile personalization</a:t>
            </a:r>
            <a:r>
              <a:rPr lang="en-US" dirty="0"/>
              <a:t> to store past trips, preferences, and loyalty-based suggestions.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Voice assistant integration</a:t>
            </a:r>
            <a:r>
              <a:rPr lang="en-US" dirty="0"/>
              <a:t> for hands-free travel planning via mobile or smart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Payment gateway support</a:t>
            </a:r>
            <a:r>
              <a:rPr lang="en-US" dirty="0"/>
              <a:t> for bookings directly through the chatbot interface.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530296"/>
          </a:xfrm>
        </p:spPr>
        <p:txBody>
          <a:bodyPr/>
          <a:lstStyle/>
          <a:p>
            <a:r>
              <a:rPr lang="en-IN" dirty="0"/>
              <a:t>Screenshot/ </a:t>
            </a:r>
            <a:r>
              <a:rPr lang="en-IN" dirty="0" err="1"/>
              <a:t>credly</a:t>
            </a:r>
            <a:r>
              <a:rPr lang="en-IN" dirty="0"/>
              <a:t> certificate( getting started with AI)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411082-9895-4B00-5007-8E014BEB1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744" y="1901896"/>
            <a:ext cx="6516134" cy="504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21</TotalTime>
  <Words>649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Travel Planner Agent 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Harsh Desai</cp:lastModifiedBy>
  <cp:revision>26</cp:revision>
  <dcterms:created xsi:type="dcterms:W3CDTF">2021-05-26T16:50:10Z</dcterms:created>
  <dcterms:modified xsi:type="dcterms:W3CDTF">2025-08-03T09:00:04Z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