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821576" y="1446415"/>
            <a:ext cx="1058348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576" y="724437"/>
            <a:ext cx="10583485" cy="622225"/>
          </a:xfrm>
        </p:spPr>
        <p:txBody>
          <a:bodyPr>
            <a:normAutofit/>
          </a:bodyPr>
          <a:lstStyle>
            <a:lvl1pPr algn="l">
              <a:defRPr sz="28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576" y="1551093"/>
            <a:ext cx="10583485" cy="4417907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l">
              <a:buNone/>
              <a:defRPr sz="2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14400" indent="0" algn="l">
              <a:buNone/>
              <a:defRPr sz="2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371600" indent="0" algn="l">
              <a:buNone/>
              <a:defRPr sz="2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828800" indent="0" algn="l">
              <a:buNone/>
              <a:defRPr sz="2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习题课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2021.4.19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09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1577" y="1551093"/>
            <a:ext cx="3879378" cy="4417907"/>
          </a:xfrm>
          <a:ln w="12700"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class </a:t>
            </a:r>
            <a:r>
              <a:rPr lang="en-US" altLang="zh-CN" dirty="0"/>
              <a:t>List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Node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data;</a:t>
            </a:r>
          </a:p>
          <a:p>
            <a:r>
              <a:rPr lang="en-US" altLang="zh-CN" dirty="0"/>
              <a:t>        Node *</a:t>
            </a:r>
            <a:r>
              <a:rPr lang="en-US" altLang="zh-CN" dirty="0" err="1"/>
              <a:t>pnext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};</a:t>
            </a:r>
          </a:p>
          <a:p>
            <a:r>
              <a:rPr lang="en-US" altLang="zh-CN" dirty="0"/>
              <a:t>    Node *</a:t>
            </a:r>
            <a:r>
              <a:rPr lang="en-US" altLang="zh-CN" dirty="0" err="1"/>
              <a:t>phead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List();</a:t>
            </a:r>
          </a:p>
          <a:p>
            <a:r>
              <a:rPr lang="en-US" altLang="zh-CN" dirty="0"/>
              <a:t>    List(List &amp;other);</a:t>
            </a:r>
          </a:p>
          <a:p>
            <a:r>
              <a:rPr lang="en-US" altLang="zh-CN" dirty="0"/>
              <a:t>    ~List</a:t>
            </a:r>
            <a:r>
              <a:rPr lang="en-US" altLang="zh-CN" dirty="0" smtClean="0"/>
              <a:t>();</a:t>
            </a:r>
            <a:endParaRPr lang="en-US" altLang="zh-CN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293931" y="1551093"/>
            <a:ext cx="3879378" cy="441790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en-US" altLang="zh-CN" dirty="0" smtClean="0"/>
              <a:t>    void </a:t>
            </a:r>
            <a:r>
              <a:rPr lang="en-US" altLang="zh-CN" dirty="0" err="1" smtClean="0"/>
              <a:t>push_head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 smtClean="0"/>
              <a:t>push_back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 smtClean="0"/>
              <a:t>pop_head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&amp;ret);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 smtClean="0"/>
              <a:t>pop_back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&amp;ret);</a:t>
            </a:r>
          </a:p>
          <a:p>
            <a:r>
              <a:rPr lang="en-US" altLang="zh-CN" dirty="0" smtClean="0"/>
              <a:t>    void print();</a:t>
            </a:r>
          </a:p>
          <a:p>
            <a:r>
              <a:rPr lang="en-US" altLang="zh-CN" dirty="0" smtClean="0"/>
              <a:t>    void remove(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key);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 smtClean="0"/>
              <a:t>insert_before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x);</a:t>
            </a:r>
          </a:p>
          <a:p>
            <a:r>
              <a:rPr lang="en-US" altLang="zh-CN" dirty="0" smtClean="0"/>
              <a:t>    void </a:t>
            </a:r>
            <a:r>
              <a:rPr lang="en-US" altLang="zh-CN" dirty="0" err="1" smtClean="0"/>
              <a:t>insert_after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key,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x);</a:t>
            </a:r>
          </a:p>
          <a:p>
            <a:r>
              <a:rPr lang="en-US" altLang="zh-CN" dirty="0" smtClean="0"/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518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2                                            </a:t>
            </a:r>
            <a:r>
              <a:rPr lang="zh-CN" altLang="en-US" dirty="0" smtClean="0"/>
              <a:t>习题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6815" y="1429105"/>
            <a:ext cx="3856893" cy="480131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class </a:t>
            </a:r>
            <a:r>
              <a:rPr lang="en-US" altLang="zh-CN" dirty="0" err="1">
                <a:latin typeface="Times New Roman" panose="02020603050405020304" pitchFamily="18" charset="0"/>
              </a:rPr>
              <a:t>autoArray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*</a:t>
            </a:r>
            <a:r>
              <a:rPr lang="en-US" altLang="zh-CN" dirty="0" err="1">
                <a:latin typeface="Times New Roman" panose="02020603050405020304" pitchFamily="18" charset="0"/>
              </a:rPr>
              <a:t>ptr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count</a:t>
            </a:r>
            <a:r>
              <a:rPr lang="en-US" altLang="zh-CN" dirty="0" smtClean="0">
                <a:latin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public: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autoArray</a:t>
            </a:r>
            <a:r>
              <a:rPr lang="en-US" altLang="zh-CN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autoArray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autoArray</a:t>
            </a:r>
            <a:r>
              <a:rPr lang="en-US" altLang="zh-CN" dirty="0">
                <a:latin typeface="Times New Roman" panose="02020603050405020304" pitchFamily="18" charset="0"/>
              </a:rPr>
              <a:t> &amp;other);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~</a:t>
            </a:r>
            <a:r>
              <a:rPr lang="en-US" altLang="zh-CN" dirty="0" err="1">
                <a:latin typeface="Times New Roman" panose="02020603050405020304" pitchFamily="18" charset="0"/>
              </a:rPr>
              <a:t>autoArray</a:t>
            </a:r>
            <a:r>
              <a:rPr lang="en-US" altLang="zh-CN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void </a:t>
            </a:r>
            <a:r>
              <a:rPr lang="en-US" altLang="zh-CN" dirty="0" err="1">
                <a:latin typeface="Times New Roman" panose="02020603050405020304" pitchFamily="18" charset="0"/>
              </a:rPr>
              <a:t>push_back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x);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void </a:t>
            </a:r>
            <a:r>
              <a:rPr lang="en-US" altLang="zh-CN" dirty="0" err="1">
                <a:latin typeface="Times New Roman" panose="02020603050405020304" pitchFamily="18" charset="0"/>
              </a:rPr>
              <a:t>push_head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x);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void </a:t>
            </a:r>
            <a:r>
              <a:rPr lang="en-US" altLang="zh-CN" dirty="0" err="1">
                <a:latin typeface="Times New Roman" panose="02020603050405020304" pitchFamily="18" charset="0"/>
              </a:rPr>
              <a:t>pop_back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&amp;ret);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void </a:t>
            </a:r>
            <a:r>
              <a:rPr lang="en-US" altLang="zh-CN" dirty="0" err="1">
                <a:latin typeface="Times New Roman" panose="02020603050405020304" pitchFamily="18" charset="0"/>
              </a:rPr>
              <a:t>pop_head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&amp;ret);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void print();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void remove(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key);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void </a:t>
            </a:r>
            <a:r>
              <a:rPr lang="en-US" altLang="zh-CN" dirty="0" err="1">
                <a:latin typeface="Times New Roman" panose="02020603050405020304" pitchFamily="18" charset="0"/>
              </a:rPr>
              <a:t>insert_before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key,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x);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void </a:t>
            </a:r>
            <a:r>
              <a:rPr lang="en-US" altLang="zh-CN" dirty="0" err="1">
                <a:latin typeface="Times New Roman" panose="02020603050405020304" pitchFamily="18" charset="0"/>
              </a:rPr>
              <a:t>insert_after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key,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x);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};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29555" y="1290605"/>
            <a:ext cx="4255476" cy="507831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class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autoArray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ptr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count;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数据个数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size;  //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数组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大小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autoArray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autoArray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autoArray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&amp;other);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~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autoArray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void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push_back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x);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void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push_head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x);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void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pop_back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&amp;ret);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void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pop_head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&amp;ret);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void print();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void remove(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key);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void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insert_before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key,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x);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void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insert_after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key,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x);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752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主函数部分（三道习题相同）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1577" y="1482968"/>
            <a:ext cx="3855931" cy="452431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main()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{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data = 0;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autoArray</a:t>
            </a:r>
            <a:r>
              <a:rPr lang="en-US" altLang="zh-CN" dirty="0">
                <a:latin typeface="Times New Roman" panose="02020603050405020304" pitchFamily="18" charset="0"/>
              </a:rPr>
              <a:t> a;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a.push_back</a:t>
            </a:r>
            <a:r>
              <a:rPr lang="en-US" altLang="zh-CN" dirty="0">
                <a:latin typeface="Times New Roman" panose="02020603050405020304" pitchFamily="18" charset="0"/>
              </a:rPr>
              <a:t>(++data);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a.push_back</a:t>
            </a:r>
            <a:r>
              <a:rPr lang="en-US" altLang="zh-CN" dirty="0">
                <a:latin typeface="Times New Roman" panose="02020603050405020304" pitchFamily="18" charset="0"/>
              </a:rPr>
              <a:t>(++data);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a.push_head</a:t>
            </a:r>
            <a:r>
              <a:rPr lang="en-US" altLang="zh-CN" dirty="0">
                <a:latin typeface="Times New Roman" panose="02020603050405020304" pitchFamily="18" charset="0"/>
              </a:rPr>
              <a:t>(++data);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a.push_head</a:t>
            </a:r>
            <a:r>
              <a:rPr lang="en-US" altLang="zh-CN" dirty="0">
                <a:latin typeface="Times New Roman" panose="02020603050405020304" pitchFamily="18" charset="0"/>
              </a:rPr>
              <a:t>(++data);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a.print</a:t>
            </a:r>
            <a:r>
              <a:rPr lang="en-US" altLang="zh-CN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//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a.insert_before</a:t>
            </a:r>
            <a:r>
              <a:rPr lang="en-US" altLang="zh-CN" dirty="0">
                <a:latin typeface="Times New Roman" panose="02020603050405020304" pitchFamily="18" charset="0"/>
              </a:rPr>
              <a:t>(2, ++data);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</a:rPr>
              <a:t> &lt;&lt; "\</a:t>
            </a:r>
            <a:r>
              <a:rPr lang="en-US" altLang="zh-CN" dirty="0" err="1">
                <a:latin typeface="Times New Roman" panose="02020603050405020304" pitchFamily="18" charset="0"/>
              </a:rPr>
              <a:t>ninsert</a:t>
            </a:r>
            <a:r>
              <a:rPr lang="en-US" altLang="zh-CN" dirty="0">
                <a:latin typeface="Times New Roman" panose="02020603050405020304" pitchFamily="18" charset="0"/>
              </a:rPr>
              <a:t> before key=2: ";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a.print</a:t>
            </a:r>
            <a:r>
              <a:rPr lang="en-US" altLang="zh-CN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//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83624" y="1482968"/>
            <a:ext cx="5854714" cy="480131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a.insert_after</a:t>
            </a:r>
            <a:r>
              <a:rPr lang="en-US" altLang="zh-CN" dirty="0" smtClean="0">
                <a:latin typeface="Times New Roman" panose="02020603050405020304" pitchFamily="18" charset="0"/>
              </a:rPr>
              <a:t>(2</a:t>
            </a:r>
            <a:r>
              <a:rPr lang="en-US" altLang="zh-CN" dirty="0">
                <a:latin typeface="Times New Roman" panose="02020603050405020304" pitchFamily="18" charset="0"/>
              </a:rPr>
              <a:t>, ++data);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</a:rPr>
              <a:t> &lt;&lt; "\</a:t>
            </a:r>
            <a:r>
              <a:rPr lang="en-US" altLang="zh-CN" dirty="0" err="1">
                <a:latin typeface="Times New Roman" panose="02020603050405020304" pitchFamily="18" charset="0"/>
              </a:rPr>
              <a:t>ninsert</a:t>
            </a:r>
            <a:r>
              <a:rPr lang="en-US" altLang="zh-CN" dirty="0">
                <a:latin typeface="Times New Roman" panose="02020603050405020304" pitchFamily="18" charset="0"/>
              </a:rPr>
              <a:t> after key=2: ";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a.print</a:t>
            </a:r>
            <a:r>
              <a:rPr lang="en-US" altLang="zh-CN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//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a.remove</a:t>
            </a:r>
            <a:r>
              <a:rPr lang="en-US" altLang="zh-CN" dirty="0">
                <a:latin typeface="Times New Roman" panose="02020603050405020304" pitchFamily="18" charset="0"/>
              </a:rPr>
              <a:t>(2);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</a:rPr>
              <a:t> &lt;&lt; "\</a:t>
            </a:r>
            <a:r>
              <a:rPr lang="en-US" altLang="zh-CN" dirty="0" err="1">
                <a:latin typeface="Times New Roman" panose="02020603050405020304" pitchFamily="18" charset="0"/>
              </a:rPr>
              <a:t>nremove</a:t>
            </a:r>
            <a:r>
              <a:rPr lang="en-US" altLang="zh-CN" dirty="0">
                <a:latin typeface="Times New Roman" panose="02020603050405020304" pitchFamily="18" charset="0"/>
              </a:rPr>
              <a:t> key=2: ";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a.print</a:t>
            </a:r>
            <a:r>
              <a:rPr lang="en-US" altLang="zh-CN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//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int</a:t>
            </a:r>
            <a:r>
              <a:rPr lang="en-US" altLang="zh-CN" dirty="0">
                <a:latin typeface="Times New Roman" panose="02020603050405020304" pitchFamily="18" charset="0"/>
              </a:rPr>
              <a:t> x;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a.pop_head</a:t>
            </a:r>
            <a:r>
              <a:rPr lang="en-US" altLang="zh-CN" dirty="0">
                <a:latin typeface="Times New Roman" panose="02020603050405020304" pitchFamily="18" charset="0"/>
              </a:rPr>
              <a:t>(x);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</a:rPr>
              <a:t> &lt;&lt; "\</a:t>
            </a:r>
            <a:r>
              <a:rPr lang="en-US" altLang="zh-CN" dirty="0" err="1">
                <a:latin typeface="Times New Roman" panose="02020603050405020304" pitchFamily="18" charset="0"/>
              </a:rPr>
              <a:t>npop_head,first</a:t>
            </a:r>
            <a:r>
              <a:rPr lang="en-US" altLang="zh-CN" dirty="0">
                <a:latin typeface="Times New Roman" panose="02020603050405020304" pitchFamily="18" charset="0"/>
              </a:rPr>
              <a:t> value=" &lt;&lt; x &lt;&lt; ", now exist: ";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a.print</a:t>
            </a:r>
            <a:r>
              <a:rPr lang="en-US" altLang="zh-CN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//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a.pop_back</a:t>
            </a:r>
            <a:r>
              <a:rPr lang="en-US" altLang="zh-CN" dirty="0">
                <a:latin typeface="Times New Roman" panose="02020603050405020304" pitchFamily="18" charset="0"/>
              </a:rPr>
              <a:t>(x);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</a:rPr>
              <a:t> &lt;&lt; "\</a:t>
            </a:r>
            <a:r>
              <a:rPr lang="en-US" altLang="zh-CN" dirty="0" err="1">
                <a:latin typeface="Times New Roman" panose="02020603050405020304" pitchFamily="18" charset="0"/>
              </a:rPr>
              <a:t>npop_back,last</a:t>
            </a:r>
            <a:r>
              <a:rPr lang="en-US" altLang="zh-CN" dirty="0">
                <a:latin typeface="Times New Roman" panose="02020603050405020304" pitchFamily="18" charset="0"/>
              </a:rPr>
              <a:t> value=" &lt;&lt; x &lt;&lt; ", now exist: ";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</a:rPr>
              <a:t>a.print</a:t>
            </a:r>
            <a:r>
              <a:rPr lang="en-US" altLang="zh-CN" dirty="0">
                <a:latin typeface="Times New Roman" panose="02020603050405020304" pitchFamily="18" charset="0"/>
              </a:rPr>
              <a:t>();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}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04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</TotalTime>
  <Words>409</Words>
  <Application>Microsoft Office PowerPoint</Application>
  <PresentationFormat>宽屏</PresentationFormat>
  <Paragraphs>96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方正舒体</vt:lpstr>
      <vt:lpstr>宋体</vt:lpstr>
      <vt:lpstr>Arial</vt:lpstr>
      <vt:lpstr>Garamond</vt:lpstr>
      <vt:lpstr>Times New Roman</vt:lpstr>
      <vt:lpstr>环保</vt:lpstr>
      <vt:lpstr>C++习题课</vt:lpstr>
      <vt:lpstr>习题1</vt:lpstr>
      <vt:lpstr>习题2                                            习题3</vt:lpstr>
      <vt:lpstr>主函数部分（三道习题相同）</vt:lpstr>
    </vt:vector>
  </TitlesOfParts>
  <Company>SEU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C++课堂测验</dc:title>
  <dc:creator>XU Xiaohu</dc:creator>
  <cp:lastModifiedBy>XU Xiaohu</cp:lastModifiedBy>
  <cp:revision>25</cp:revision>
  <dcterms:created xsi:type="dcterms:W3CDTF">2021-04-07T06:26:42Z</dcterms:created>
  <dcterms:modified xsi:type="dcterms:W3CDTF">2021-04-19T04:30:51Z</dcterms:modified>
</cp:coreProperties>
</file>