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56" r:id="rId2"/>
    <p:sldId id="257" r:id="rId3"/>
  </p:sldIdLst>
  <p:sldSz cx="13506450" cy="180181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008" y="-3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12984" y="2948803"/>
            <a:ext cx="11480483" cy="6272977"/>
          </a:xfrm>
        </p:spPr>
        <p:txBody>
          <a:bodyPr anchor="b"/>
          <a:lstStyle>
            <a:lvl1pPr algn="ctr">
              <a:defRPr sz="8863"/>
            </a:lvl1pPr>
          </a:lstStyle>
          <a:p>
            <a:r>
              <a:rPr lang="zh-CN" altLang="en-US"/>
              <a:t>单击此处编辑母版标题样式</a:t>
            </a:r>
            <a:endParaRPr lang="en-US" dirty="0"/>
          </a:p>
        </p:txBody>
      </p:sp>
      <p:sp>
        <p:nvSpPr>
          <p:cNvPr id="3" name="Subtitle 2"/>
          <p:cNvSpPr>
            <a:spLocks noGrp="1"/>
          </p:cNvSpPr>
          <p:nvPr>
            <p:ph type="subTitle" idx="1"/>
          </p:nvPr>
        </p:nvSpPr>
        <p:spPr>
          <a:xfrm>
            <a:off x="1688306" y="9463688"/>
            <a:ext cx="10129838" cy="4350208"/>
          </a:xfrm>
        </p:spPr>
        <p:txBody>
          <a:bodyPr/>
          <a:lstStyle>
            <a:lvl1pPr marL="0" indent="0" algn="ctr">
              <a:buNone/>
              <a:defRPr sz="3545"/>
            </a:lvl1pPr>
            <a:lvl2pPr marL="675330" indent="0" algn="ctr">
              <a:buNone/>
              <a:defRPr sz="2954"/>
            </a:lvl2pPr>
            <a:lvl3pPr marL="1350660" indent="0" algn="ctr">
              <a:buNone/>
              <a:defRPr sz="2659"/>
            </a:lvl3pPr>
            <a:lvl4pPr marL="2025990" indent="0" algn="ctr">
              <a:buNone/>
              <a:defRPr sz="2363"/>
            </a:lvl4pPr>
            <a:lvl5pPr marL="2701320" indent="0" algn="ctr">
              <a:buNone/>
              <a:defRPr sz="2363"/>
            </a:lvl5pPr>
            <a:lvl6pPr marL="3376651" indent="0" algn="ctr">
              <a:buNone/>
              <a:defRPr sz="2363"/>
            </a:lvl6pPr>
            <a:lvl7pPr marL="4051981" indent="0" algn="ctr">
              <a:buNone/>
              <a:defRPr sz="2363"/>
            </a:lvl7pPr>
            <a:lvl8pPr marL="4727311" indent="0" algn="ctr">
              <a:buNone/>
              <a:defRPr sz="2363"/>
            </a:lvl8pPr>
            <a:lvl9pPr marL="5402641" indent="0" algn="ctr">
              <a:buNone/>
              <a:defRPr sz="236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608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1759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65554" y="959298"/>
            <a:ext cx="2912328" cy="1526952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28569" y="959298"/>
            <a:ext cx="8568154" cy="1526952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3440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6412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21536" y="4492024"/>
            <a:ext cx="11649313" cy="7495038"/>
          </a:xfrm>
        </p:spPr>
        <p:txBody>
          <a:bodyPr anchor="b"/>
          <a:lstStyle>
            <a:lvl1pPr>
              <a:defRPr sz="8863"/>
            </a:lvl1pPr>
          </a:lstStyle>
          <a:p>
            <a:r>
              <a:rPr lang="zh-CN" altLang="en-US"/>
              <a:t>单击此处编辑母版标题样式</a:t>
            </a:r>
            <a:endParaRPr lang="en-US" dirty="0"/>
          </a:p>
        </p:txBody>
      </p:sp>
      <p:sp>
        <p:nvSpPr>
          <p:cNvPr id="3" name="Text Placeholder 2"/>
          <p:cNvSpPr>
            <a:spLocks noGrp="1"/>
          </p:cNvSpPr>
          <p:nvPr>
            <p:ph type="body" idx="1"/>
          </p:nvPr>
        </p:nvSpPr>
        <p:spPr>
          <a:xfrm>
            <a:off x="921536" y="12057968"/>
            <a:ext cx="11649313" cy="3941464"/>
          </a:xfrm>
        </p:spPr>
        <p:txBody>
          <a:bodyPr/>
          <a:lstStyle>
            <a:lvl1pPr marL="0" indent="0">
              <a:buNone/>
              <a:defRPr sz="3545">
                <a:solidFill>
                  <a:schemeClr val="tx1"/>
                </a:solidFill>
              </a:defRPr>
            </a:lvl1pPr>
            <a:lvl2pPr marL="675330" indent="0">
              <a:buNone/>
              <a:defRPr sz="2954">
                <a:solidFill>
                  <a:schemeClr val="tx1">
                    <a:tint val="75000"/>
                  </a:schemeClr>
                </a:solidFill>
              </a:defRPr>
            </a:lvl2pPr>
            <a:lvl3pPr marL="1350660" indent="0">
              <a:buNone/>
              <a:defRPr sz="2659">
                <a:solidFill>
                  <a:schemeClr val="tx1">
                    <a:tint val="75000"/>
                  </a:schemeClr>
                </a:solidFill>
              </a:defRPr>
            </a:lvl3pPr>
            <a:lvl4pPr marL="2025990" indent="0">
              <a:buNone/>
              <a:defRPr sz="2363">
                <a:solidFill>
                  <a:schemeClr val="tx1">
                    <a:tint val="75000"/>
                  </a:schemeClr>
                </a:solidFill>
              </a:defRPr>
            </a:lvl4pPr>
            <a:lvl5pPr marL="2701320" indent="0">
              <a:buNone/>
              <a:defRPr sz="2363">
                <a:solidFill>
                  <a:schemeClr val="tx1">
                    <a:tint val="75000"/>
                  </a:schemeClr>
                </a:solidFill>
              </a:defRPr>
            </a:lvl5pPr>
            <a:lvl6pPr marL="3376651" indent="0">
              <a:buNone/>
              <a:defRPr sz="2363">
                <a:solidFill>
                  <a:schemeClr val="tx1">
                    <a:tint val="75000"/>
                  </a:schemeClr>
                </a:solidFill>
              </a:defRPr>
            </a:lvl6pPr>
            <a:lvl7pPr marL="4051981" indent="0">
              <a:buNone/>
              <a:defRPr sz="2363">
                <a:solidFill>
                  <a:schemeClr val="tx1">
                    <a:tint val="75000"/>
                  </a:schemeClr>
                </a:solidFill>
              </a:defRPr>
            </a:lvl7pPr>
            <a:lvl8pPr marL="4727311" indent="0">
              <a:buNone/>
              <a:defRPr sz="2363">
                <a:solidFill>
                  <a:schemeClr val="tx1">
                    <a:tint val="75000"/>
                  </a:schemeClr>
                </a:solidFill>
              </a:defRPr>
            </a:lvl8pPr>
            <a:lvl9pPr marL="5402641" indent="0">
              <a:buNone/>
              <a:defRPr sz="236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6677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28570" y="4796494"/>
            <a:ext cx="5740241" cy="1143233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837640" y="4796494"/>
            <a:ext cx="5740241" cy="1143233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5732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30329" y="959304"/>
            <a:ext cx="11649313" cy="348267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30330" y="4416945"/>
            <a:ext cx="5713861" cy="2164676"/>
          </a:xfrm>
        </p:spPr>
        <p:txBody>
          <a:bodyPr anchor="b"/>
          <a:lstStyle>
            <a:lvl1pPr marL="0" indent="0">
              <a:buNone/>
              <a:defRPr sz="3545" b="1"/>
            </a:lvl1pPr>
            <a:lvl2pPr marL="675330" indent="0">
              <a:buNone/>
              <a:defRPr sz="2954" b="1"/>
            </a:lvl2pPr>
            <a:lvl3pPr marL="1350660" indent="0">
              <a:buNone/>
              <a:defRPr sz="2659" b="1"/>
            </a:lvl3pPr>
            <a:lvl4pPr marL="2025990" indent="0">
              <a:buNone/>
              <a:defRPr sz="2363" b="1"/>
            </a:lvl4pPr>
            <a:lvl5pPr marL="2701320" indent="0">
              <a:buNone/>
              <a:defRPr sz="2363" b="1"/>
            </a:lvl5pPr>
            <a:lvl6pPr marL="3376651" indent="0">
              <a:buNone/>
              <a:defRPr sz="2363" b="1"/>
            </a:lvl6pPr>
            <a:lvl7pPr marL="4051981" indent="0">
              <a:buNone/>
              <a:defRPr sz="2363" b="1"/>
            </a:lvl7pPr>
            <a:lvl8pPr marL="4727311" indent="0">
              <a:buNone/>
              <a:defRPr sz="2363" b="1"/>
            </a:lvl8pPr>
            <a:lvl9pPr marL="5402641" indent="0">
              <a:buNone/>
              <a:defRPr sz="2363" b="1"/>
            </a:lvl9pPr>
          </a:lstStyle>
          <a:p>
            <a:pPr lvl="0"/>
            <a:r>
              <a:rPr lang="zh-CN" altLang="en-US"/>
              <a:t>单击此处编辑母版文本样式</a:t>
            </a:r>
          </a:p>
        </p:txBody>
      </p:sp>
      <p:sp>
        <p:nvSpPr>
          <p:cNvPr id="4" name="Content Placeholder 3"/>
          <p:cNvSpPr>
            <a:spLocks noGrp="1"/>
          </p:cNvSpPr>
          <p:nvPr>
            <p:ph sz="half" idx="2"/>
          </p:nvPr>
        </p:nvSpPr>
        <p:spPr>
          <a:xfrm>
            <a:off x="930330" y="6581622"/>
            <a:ext cx="5713861" cy="96805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37641" y="4416945"/>
            <a:ext cx="5742000" cy="2164676"/>
          </a:xfrm>
        </p:spPr>
        <p:txBody>
          <a:bodyPr anchor="b"/>
          <a:lstStyle>
            <a:lvl1pPr marL="0" indent="0">
              <a:buNone/>
              <a:defRPr sz="3545" b="1"/>
            </a:lvl1pPr>
            <a:lvl2pPr marL="675330" indent="0">
              <a:buNone/>
              <a:defRPr sz="2954" b="1"/>
            </a:lvl2pPr>
            <a:lvl3pPr marL="1350660" indent="0">
              <a:buNone/>
              <a:defRPr sz="2659" b="1"/>
            </a:lvl3pPr>
            <a:lvl4pPr marL="2025990" indent="0">
              <a:buNone/>
              <a:defRPr sz="2363" b="1"/>
            </a:lvl4pPr>
            <a:lvl5pPr marL="2701320" indent="0">
              <a:buNone/>
              <a:defRPr sz="2363" b="1"/>
            </a:lvl5pPr>
            <a:lvl6pPr marL="3376651" indent="0">
              <a:buNone/>
              <a:defRPr sz="2363" b="1"/>
            </a:lvl6pPr>
            <a:lvl7pPr marL="4051981" indent="0">
              <a:buNone/>
              <a:defRPr sz="2363" b="1"/>
            </a:lvl7pPr>
            <a:lvl8pPr marL="4727311" indent="0">
              <a:buNone/>
              <a:defRPr sz="2363" b="1"/>
            </a:lvl8pPr>
            <a:lvl9pPr marL="5402641" indent="0">
              <a:buNone/>
              <a:defRPr sz="2363" b="1"/>
            </a:lvl9pPr>
          </a:lstStyle>
          <a:p>
            <a:pPr lvl="0"/>
            <a:r>
              <a:rPr lang="zh-CN" altLang="en-US"/>
              <a:t>单击此处编辑母版文本样式</a:t>
            </a:r>
          </a:p>
        </p:txBody>
      </p:sp>
      <p:sp>
        <p:nvSpPr>
          <p:cNvPr id="6" name="Content Placeholder 5"/>
          <p:cNvSpPr>
            <a:spLocks noGrp="1"/>
          </p:cNvSpPr>
          <p:nvPr>
            <p:ph sz="quarter" idx="4"/>
          </p:nvPr>
        </p:nvSpPr>
        <p:spPr>
          <a:xfrm>
            <a:off x="6837641" y="6581622"/>
            <a:ext cx="5742000" cy="96805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0088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0227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0550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30328" y="1201210"/>
            <a:ext cx="4356182" cy="4204229"/>
          </a:xfrm>
        </p:spPr>
        <p:txBody>
          <a:bodyPr anchor="b"/>
          <a:lstStyle>
            <a:lvl1pPr>
              <a:defRPr sz="4727"/>
            </a:lvl1pPr>
          </a:lstStyle>
          <a:p>
            <a:r>
              <a:rPr lang="zh-CN" altLang="en-US"/>
              <a:t>单击此处编辑母版标题样式</a:t>
            </a:r>
            <a:endParaRPr lang="en-US" dirty="0"/>
          </a:p>
        </p:txBody>
      </p:sp>
      <p:sp>
        <p:nvSpPr>
          <p:cNvPr id="3" name="Content Placeholder 2"/>
          <p:cNvSpPr>
            <a:spLocks noGrp="1"/>
          </p:cNvSpPr>
          <p:nvPr>
            <p:ph idx="1"/>
          </p:nvPr>
        </p:nvSpPr>
        <p:spPr>
          <a:xfrm>
            <a:off x="5742001" y="2594282"/>
            <a:ext cx="6837640" cy="12804547"/>
          </a:xfrm>
        </p:spPr>
        <p:txBody>
          <a:bodyPr/>
          <a:lstStyle>
            <a:lvl1pPr>
              <a:defRPr sz="4727"/>
            </a:lvl1pPr>
            <a:lvl2pPr>
              <a:defRPr sz="4136"/>
            </a:lvl2pPr>
            <a:lvl3pPr>
              <a:defRPr sz="3545"/>
            </a:lvl3pPr>
            <a:lvl4pPr>
              <a:defRPr sz="2954"/>
            </a:lvl4pPr>
            <a:lvl5pPr>
              <a:defRPr sz="2954"/>
            </a:lvl5pPr>
            <a:lvl6pPr>
              <a:defRPr sz="2954"/>
            </a:lvl6pPr>
            <a:lvl7pPr>
              <a:defRPr sz="2954"/>
            </a:lvl7pPr>
            <a:lvl8pPr>
              <a:defRPr sz="2954"/>
            </a:lvl8pPr>
            <a:lvl9pPr>
              <a:defRPr sz="2954"/>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30328" y="5405437"/>
            <a:ext cx="4356182" cy="10014242"/>
          </a:xfrm>
        </p:spPr>
        <p:txBody>
          <a:bodyPr/>
          <a:lstStyle>
            <a:lvl1pPr marL="0" indent="0">
              <a:buNone/>
              <a:defRPr sz="2363"/>
            </a:lvl1pPr>
            <a:lvl2pPr marL="675330" indent="0">
              <a:buNone/>
              <a:defRPr sz="2068"/>
            </a:lvl2pPr>
            <a:lvl3pPr marL="1350660" indent="0">
              <a:buNone/>
              <a:defRPr sz="1773"/>
            </a:lvl3pPr>
            <a:lvl4pPr marL="2025990" indent="0">
              <a:buNone/>
              <a:defRPr sz="1477"/>
            </a:lvl4pPr>
            <a:lvl5pPr marL="2701320" indent="0">
              <a:buNone/>
              <a:defRPr sz="1477"/>
            </a:lvl5pPr>
            <a:lvl6pPr marL="3376651" indent="0">
              <a:buNone/>
              <a:defRPr sz="1477"/>
            </a:lvl6pPr>
            <a:lvl7pPr marL="4051981" indent="0">
              <a:buNone/>
              <a:defRPr sz="1477"/>
            </a:lvl7pPr>
            <a:lvl8pPr marL="4727311" indent="0">
              <a:buNone/>
              <a:defRPr sz="1477"/>
            </a:lvl8pPr>
            <a:lvl9pPr marL="5402641" indent="0">
              <a:buNone/>
              <a:defRPr sz="147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3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30328" y="1201210"/>
            <a:ext cx="4356182" cy="4204229"/>
          </a:xfrm>
        </p:spPr>
        <p:txBody>
          <a:bodyPr anchor="b"/>
          <a:lstStyle>
            <a:lvl1pPr>
              <a:defRPr sz="472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742001" y="2594282"/>
            <a:ext cx="6837640" cy="12804547"/>
          </a:xfrm>
        </p:spPr>
        <p:txBody>
          <a:bodyPr anchor="t"/>
          <a:lstStyle>
            <a:lvl1pPr marL="0" indent="0">
              <a:buNone/>
              <a:defRPr sz="4727"/>
            </a:lvl1pPr>
            <a:lvl2pPr marL="675330" indent="0">
              <a:buNone/>
              <a:defRPr sz="4136"/>
            </a:lvl2pPr>
            <a:lvl3pPr marL="1350660" indent="0">
              <a:buNone/>
              <a:defRPr sz="3545"/>
            </a:lvl3pPr>
            <a:lvl4pPr marL="2025990" indent="0">
              <a:buNone/>
              <a:defRPr sz="2954"/>
            </a:lvl4pPr>
            <a:lvl5pPr marL="2701320" indent="0">
              <a:buNone/>
              <a:defRPr sz="2954"/>
            </a:lvl5pPr>
            <a:lvl6pPr marL="3376651" indent="0">
              <a:buNone/>
              <a:defRPr sz="2954"/>
            </a:lvl6pPr>
            <a:lvl7pPr marL="4051981" indent="0">
              <a:buNone/>
              <a:defRPr sz="2954"/>
            </a:lvl7pPr>
            <a:lvl8pPr marL="4727311" indent="0">
              <a:buNone/>
              <a:defRPr sz="2954"/>
            </a:lvl8pPr>
            <a:lvl9pPr marL="5402641" indent="0">
              <a:buNone/>
              <a:defRPr sz="2954"/>
            </a:lvl9pPr>
          </a:lstStyle>
          <a:p>
            <a:r>
              <a:rPr lang="zh-CN" altLang="en-US"/>
              <a:t>单击图标添加图片</a:t>
            </a:r>
            <a:endParaRPr lang="en-US" dirty="0"/>
          </a:p>
        </p:txBody>
      </p:sp>
      <p:sp>
        <p:nvSpPr>
          <p:cNvPr id="4" name="Text Placeholder 3"/>
          <p:cNvSpPr>
            <a:spLocks noGrp="1"/>
          </p:cNvSpPr>
          <p:nvPr>
            <p:ph type="body" sz="half" idx="2"/>
          </p:nvPr>
        </p:nvSpPr>
        <p:spPr>
          <a:xfrm>
            <a:off x="930328" y="5405437"/>
            <a:ext cx="4356182" cy="10014242"/>
          </a:xfrm>
        </p:spPr>
        <p:txBody>
          <a:bodyPr/>
          <a:lstStyle>
            <a:lvl1pPr marL="0" indent="0">
              <a:buNone/>
              <a:defRPr sz="2363"/>
            </a:lvl1pPr>
            <a:lvl2pPr marL="675330" indent="0">
              <a:buNone/>
              <a:defRPr sz="2068"/>
            </a:lvl2pPr>
            <a:lvl3pPr marL="1350660" indent="0">
              <a:buNone/>
              <a:defRPr sz="1773"/>
            </a:lvl3pPr>
            <a:lvl4pPr marL="2025990" indent="0">
              <a:buNone/>
              <a:defRPr sz="1477"/>
            </a:lvl4pPr>
            <a:lvl5pPr marL="2701320" indent="0">
              <a:buNone/>
              <a:defRPr sz="1477"/>
            </a:lvl5pPr>
            <a:lvl6pPr marL="3376651" indent="0">
              <a:buNone/>
              <a:defRPr sz="1477"/>
            </a:lvl6pPr>
            <a:lvl7pPr marL="4051981" indent="0">
              <a:buNone/>
              <a:defRPr sz="1477"/>
            </a:lvl7pPr>
            <a:lvl8pPr marL="4727311" indent="0">
              <a:buNone/>
              <a:defRPr sz="1477"/>
            </a:lvl8pPr>
            <a:lvl9pPr marL="5402641" indent="0">
              <a:buNone/>
              <a:defRPr sz="147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1906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8570" y="959304"/>
            <a:ext cx="11649313" cy="348267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28570" y="4796494"/>
            <a:ext cx="11649313" cy="1143233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28570" y="16700137"/>
            <a:ext cx="3038951" cy="959298"/>
          </a:xfrm>
          <a:prstGeom prst="rect">
            <a:avLst/>
          </a:prstGeom>
        </p:spPr>
        <p:txBody>
          <a:bodyPr vert="horz" lIns="91440" tIns="45720" rIns="91440" bIns="45720" rtlCol="0" anchor="ctr"/>
          <a:lstStyle>
            <a:lvl1pPr algn="l">
              <a:defRPr sz="1773">
                <a:solidFill>
                  <a:schemeClr val="tx1">
                    <a:tint val="75000"/>
                  </a:schemeClr>
                </a:solidFill>
              </a:defRPr>
            </a:lvl1pPr>
          </a:lstStyle>
          <a:p>
            <a:fld id="{D997B5FA-0921-464F-AAE1-844C04324D75}" type="datetimeFigureOut">
              <a:rPr lang="zh-CN" altLang="en-US" smtClean="0"/>
              <a:t>2024/10/28</a:t>
            </a:fld>
            <a:endParaRPr lang="zh-CN" altLang="en-US"/>
          </a:p>
        </p:txBody>
      </p:sp>
      <p:sp>
        <p:nvSpPr>
          <p:cNvPr id="5" name="Footer Placeholder 4"/>
          <p:cNvSpPr>
            <a:spLocks noGrp="1"/>
          </p:cNvSpPr>
          <p:nvPr>
            <p:ph type="ftr" sz="quarter" idx="3"/>
          </p:nvPr>
        </p:nvSpPr>
        <p:spPr>
          <a:xfrm>
            <a:off x="4474013" y="16700137"/>
            <a:ext cx="4558427" cy="959298"/>
          </a:xfrm>
          <a:prstGeom prst="rect">
            <a:avLst/>
          </a:prstGeom>
        </p:spPr>
        <p:txBody>
          <a:bodyPr vert="horz" lIns="91440" tIns="45720" rIns="91440" bIns="45720" rtlCol="0" anchor="ctr"/>
          <a:lstStyle>
            <a:lvl1pPr algn="ctr">
              <a:defRPr sz="177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538930" y="16700137"/>
            <a:ext cx="3038951" cy="959298"/>
          </a:xfrm>
          <a:prstGeom prst="rect">
            <a:avLst/>
          </a:prstGeom>
        </p:spPr>
        <p:txBody>
          <a:bodyPr vert="horz" lIns="91440" tIns="45720" rIns="91440" bIns="45720" rtlCol="0" anchor="ctr"/>
          <a:lstStyle>
            <a:lvl1pPr algn="r">
              <a:defRPr sz="1773">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74440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50660" rtl="0" eaLnBrk="1" latinLnBrk="0" hangingPunct="1">
        <a:lnSpc>
          <a:spcPct val="90000"/>
        </a:lnSpc>
        <a:spcBef>
          <a:spcPct val="0"/>
        </a:spcBef>
        <a:buNone/>
        <a:defRPr sz="6499" kern="1200">
          <a:solidFill>
            <a:schemeClr val="tx1"/>
          </a:solidFill>
          <a:latin typeface="+mj-lt"/>
          <a:ea typeface="+mj-ea"/>
          <a:cs typeface="+mj-cs"/>
        </a:defRPr>
      </a:lvl1pPr>
    </p:titleStyle>
    <p:bodyStyle>
      <a:lvl1pPr marL="337665" indent="-337665" algn="l" defTabSz="1350660" rtl="0" eaLnBrk="1" latinLnBrk="0" hangingPunct="1">
        <a:lnSpc>
          <a:spcPct val="90000"/>
        </a:lnSpc>
        <a:spcBef>
          <a:spcPts val="1477"/>
        </a:spcBef>
        <a:buFont typeface="Arial" panose="020B0604020202020204" pitchFamily="34" charset="0"/>
        <a:buChar char="•"/>
        <a:defRPr sz="4136" kern="1200">
          <a:solidFill>
            <a:schemeClr val="tx1"/>
          </a:solidFill>
          <a:latin typeface="+mn-lt"/>
          <a:ea typeface="+mn-ea"/>
          <a:cs typeface="+mn-cs"/>
        </a:defRPr>
      </a:lvl1pPr>
      <a:lvl2pPr marL="1012995" indent="-337665" algn="l" defTabSz="1350660" rtl="0" eaLnBrk="1" latinLnBrk="0" hangingPunct="1">
        <a:lnSpc>
          <a:spcPct val="90000"/>
        </a:lnSpc>
        <a:spcBef>
          <a:spcPts val="739"/>
        </a:spcBef>
        <a:buFont typeface="Arial" panose="020B0604020202020204" pitchFamily="34" charset="0"/>
        <a:buChar char="•"/>
        <a:defRPr sz="3545" kern="1200">
          <a:solidFill>
            <a:schemeClr val="tx1"/>
          </a:solidFill>
          <a:latin typeface="+mn-lt"/>
          <a:ea typeface="+mn-ea"/>
          <a:cs typeface="+mn-cs"/>
        </a:defRPr>
      </a:lvl2pPr>
      <a:lvl3pPr marL="1688325" indent="-337665" algn="l" defTabSz="1350660" rtl="0" eaLnBrk="1" latinLnBrk="0" hangingPunct="1">
        <a:lnSpc>
          <a:spcPct val="90000"/>
        </a:lnSpc>
        <a:spcBef>
          <a:spcPts val="739"/>
        </a:spcBef>
        <a:buFont typeface="Arial" panose="020B0604020202020204" pitchFamily="34" charset="0"/>
        <a:buChar char="•"/>
        <a:defRPr sz="2954" kern="1200">
          <a:solidFill>
            <a:schemeClr val="tx1"/>
          </a:solidFill>
          <a:latin typeface="+mn-lt"/>
          <a:ea typeface="+mn-ea"/>
          <a:cs typeface="+mn-cs"/>
        </a:defRPr>
      </a:lvl3pPr>
      <a:lvl4pPr marL="2363655" indent="-337665" algn="l" defTabSz="1350660" rtl="0" eaLnBrk="1" latinLnBrk="0" hangingPunct="1">
        <a:lnSpc>
          <a:spcPct val="90000"/>
        </a:lnSpc>
        <a:spcBef>
          <a:spcPts val="739"/>
        </a:spcBef>
        <a:buFont typeface="Arial" panose="020B0604020202020204" pitchFamily="34" charset="0"/>
        <a:buChar char="•"/>
        <a:defRPr sz="2659" kern="1200">
          <a:solidFill>
            <a:schemeClr val="tx1"/>
          </a:solidFill>
          <a:latin typeface="+mn-lt"/>
          <a:ea typeface="+mn-ea"/>
          <a:cs typeface="+mn-cs"/>
        </a:defRPr>
      </a:lvl4pPr>
      <a:lvl5pPr marL="3038986" indent="-337665" algn="l" defTabSz="1350660" rtl="0" eaLnBrk="1" latinLnBrk="0" hangingPunct="1">
        <a:lnSpc>
          <a:spcPct val="90000"/>
        </a:lnSpc>
        <a:spcBef>
          <a:spcPts val="739"/>
        </a:spcBef>
        <a:buFont typeface="Arial" panose="020B0604020202020204" pitchFamily="34" charset="0"/>
        <a:buChar char="•"/>
        <a:defRPr sz="2659" kern="1200">
          <a:solidFill>
            <a:schemeClr val="tx1"/>
          </a:solidFill>
          <a:latin typeface="+mn-lt"/>
          <a:ea typeface="+mn-ea"/>
          <a:cs typeface="+mn-cs"/>
        </a:defRPr>
      </a:lvl5pPr>
      <a:lvl6pPr marL="3714316" indent="-337665" algn="l" defTabSz="1350660" rtl="0" eaLnBrk="1" latinLnBrk="0" hangingPunct="1">
        <a:lnSpc>
          <a:spcPct val="90000"/>
        </a:lnSpc>
        <a:spcBef>
          <a:spcPts val="739"/>
        </a:spcBef>
        <a:buFont typeface="Arial" panose="020B0604020202020204" pitchFamily="34" charset="0"/>
        <a:buChar char="•"/>
        <a:defRPr sz="2659" kern="1200">
          <a:solidFill>
            <a:schemeClr val="tx1"/>
          </a:solidFill>
          <a:latin typeface="+mn-lt"/>
          <a:ea typeface="+mn-ea"/>
          <a:cs typeface="+mn-cs"/>
        </a:defRPr>
      </a:lvl6pPr>
      <a:lvl7pPr marL="4389646" indent="-337665" algn="l" defTabSz="1350660" rtl="0" eaLnBrk="1" latinLnBrk="0" hangingPunct="1">
        <a:lnSpc>
          <a:spcPct val="90000"/>
        </a:lnSpc>
        <a:spcBef>
          <a:spcPts val="739"/>
        </a:spcBef>
        <a:buFont typeface="Arial" panose="020B0604020202020204" pitchFamily="34" charset="0"/>
        <a:buChar char="•"/>
        <a:defRPr sz="2659" kern="1200">
          <a:solidFill>
            <a:schemeClr val="tx1"/>
          </a:solidFill>
          <a:latin typeface="+mn-lt"/>
          <a:ea typeface="+mn-ea"/>
          <a:cs typeface="+mn-cs"/>
        </a:defRPr>
      </a:lvl7pPr>
      <a:lvl8pPr marL="5064976" indent="-337665" algn="l" defTabSz="1350660" rtl="0" eaLnBrk="1" latinLnBrk="0" hangingPunct="1">
        <a:lnSpc>
          <a:spcPct val="90000"/>
        </a:lnSpc>
        <a:spcBef>
          <a:spcPts val="739"/>
        </a:spcBef>
        <a:buFont typeface="Arial" panose="020B0604020202020204" pitchFamily="34" charset="0"/>
        <a:buChar char="•"/>
        <a:defRPr sz="2659" kern="1200">
          <a:solidFill>
            <a:schemeClr val="tx1"/>
          </a:solidFill>
          <a:latin typeface="+mn-lt"/>
          <a:ea typeface="+mn-ea"/>
          <a:cs typeface="+mn-cs"/>
        </a:defRPr>
      </a:lvl8pPr>
      <a:lvl9pPr marL="5740306" indent="-337665" algn="l" defTabSz="1350660" rtl="0" eaLnBrk="1" latinLnBrk="0" hangingPunct="1">
        <a:lnSpc>
          <a:spcPct val="90000"/>
        </a:lnSpc>
        <a:spcBef>
          <a:spcPts val="739"/>
        </a:spcBef>
        <a:buFont typeface="Arial" panose="020B0604020202020204" pitchFamily="34" charset="0"/>
        <a:buChar char="•"/>
        <a:defRPr sz="2659" kern="1200">
          <a:solidFill>
            <a:schemeClr val="tx1"/>
          </a:solidFill>
          <a:latin typeface="+mn-lt"/>
          <a:ea typeface="+mn-ea"/>
          <a:cs typeface="+mn-cs"/>
        </a:defRPr>
      </a:lvl9pPr>
    </p:bodyStyle>
    <p:otherStyle>
      <a:defPPr>
        <a:defRPr lang="en-US"/>
      </a:defPPr>
      <a:lvl1pPr marL="0" algn="l" defTabSz="1350660" rtl="0" eaLnBrk="1" latinLnBrk="0" hangingPunct="1">
        <a:defRPr sz="2659" kern="1200">
          <a:solidFill>
            <a:schemeClr val="tx1"/>
          </a:solidFill>
          <a:latin typeface="+mn-lt"/>
          <a:ea typeface="+mn-ea"/>
          <a:cs typeface="+mn-cs"/>
        </a:defRPr>
      </a:lvl1pPr>
      <a:lvl2pPr marL="675330" algn="l" defTabSz="1350660" rtl="0" eaLnBrk="1" latinLnBrk="0" hangingPunct="1">
        <a:defRPr sz="2659" kern="1200">
          <a:solidFill>
            <a:schemeClr val="tx1"/>
          </a:solidFill>
          <a:latin typeface="+mn-lt"/>
          <a:ea typeface="+mn-ea"/>
          <a:cs typeface="+mn-cs"/>
        </a:defRPr>
      </a:lvl2pPr>
      <a:lvl3pPr marL="1350660" algn="l" defTabSz="1350660" rtl="0" eaLnBrk="1" latinLnBrk="0" hangingPunct="1">
        <a:defRPr sz="2659" kern="1200">
          <a:solidFill>
            <a:schemeClr val="tx1"/>
          </a:solidFill>
          <a:latin typeface="+mn-lt"/>
          <a:ea typeface="+mn-ea"/>
          <a:cs typeface="+mn-cs"/>
        </a:defRPr>
      </a:lvl3pPr>
      <a:lvl4pPr marL="2025990" algn="l" defTabSz="1350660" rtl="0" eaLnBrk="1" latinLnBrk="0" hangingPunct="1">
        <a:defRPr sz="2659" kern="1200">
          <a:solidFill>
            <a:schemeClr val="tx1"/>
          </a:solidFill>
          <a:latin typeface="+mn-lt"/>
          <a:ea typeface="+mn-ea"/>
          <a:cs typeface="+mn-cs"/>
        </a:defRPr>
      </a:lvl4pPr>
      <a:lvl5pPr marL="2701320" algn="l" defTabSz="1350660" rtl="0" eaLnBrk="1" latinLnBrk="0" hangingPunct="1">
        <a:defRPr sz="2659" kern="1200">
          <a:solidFill>
            <a:schemeClr val="tx1"/>
          </a:solidFill>
          <a:latin typeface="+mn-lt"/>
          <a:ea typeface="+mn-ea"/>
          <a:cs typeface="+mn-cs"/>
        </a:defRPr>
      </a:lvl5pPr>
      <a:lvl6pPr marL="3376651" algn="l" defTabSz="1350660" rtl="0" eaLnBrk="1" latinLnBrk="0" hangingPunct="1">
        <a:defRPr sz="2659" kern="1200">
          <a:solidFill>
            <a:schemeClr val="tx1"/>
          </a:solidFill>
          <a:latin typeface="+mn-lt"/>
          <a:ea typeface="+mn-ea"/>
          <a:cs typeface="+mn-cs"/>
        </a:defRPr>
      </a:lvl6pPr>
      <a:lvl7pPr marL="4051981" algn="l" defTabSz="1350660" rtl="0" eaLnBrk="1" latinLnBrk="0" hangingPunct="1">
        <a:defRPr sz="2659" kern="1200">
          <a:solidFill>
            <a:schemeClr val="tx1"/>
          </a:solidFill>
          <a:latin typeface="+mn-lt"/>
          <a:ea typeface="+mn-ea"/>
          <a:cs typeface="+mn-cs"/>
        </a:defRPr>
      </a:lvl7pPr>
      <a:lvl8pPr marL="4727311" algn="l" defTabSz="1350660" rtl="0" eaLnBrk="1" latinLnBrk="0" hangingPunct="1">
        <a:defRPr sz="2659" kern="1200">
          <a:solidFill>
            <a:schemeClr val="tx1"/>
          </a:solidFill>
          <a:latin typeface="+mn-lt"/>
          <a:ea typeface="+mn-ea"/>
          <a:cs typeface="+mn-cs"/>
        </a:defRPr>
      </a:lvl8pPr>
      <a:lvl9pPr marL="5402641" algn="l" defTabSz="1350660" rtl="0" eaLnBrk="1" latinLnBrk="0" hangingPunct="1">
        <a:defRPr sz="26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EBE4981-E2B3-4ACB-92B4-A6A03A11A65F}"/>
              </a:ext>
            </a:extLst>
          </p:cNvPr>
          <p:cNvPicPr>
            <a:picLocks noChangeAspect="1"/>
          </p:cNvPicPr>
          <p:nvPr/>
        </p:nvPicPr>
        <p:blipFill rotWithShape="1">
          <a:blip r:embed="rId2">
            <a:extLst>
              <a:ext uri="{28A0092B-C50C-407E-A947-70E740481C1C}">
                <a14:useLocalDpi xmlns:a14="http://schemas.microsoft.com/office/drawing/2010/main" val="0"/>
              </a:ext>
            </a:extLst>
          </a:blip>
          <a:srcRect l="18297" t="5723" r="8682"/>
          <a:stretch/>
        </p:blipFill>
        <p:spPr>
          <a:xfrm>
            <a:off x="0" y="9211098"/>
            <a:ext cx="5529038" cy="3401579"/>
          </a:xfrm>
          <a:prstGeom prst="rect">
            <a:avLst/>
          </a:prstGeom>
        </p:spPr>
      </p:pic>
      <p:pic>
        <p:nvPicPr>
          <p:cNvPr id="7" name="图片 6">
            <a:extLst>
              <a:ext uri="{FF2B5EF4-FFF2-40B4-BE49-F238E27FC236}">
                <a16:creationId xmlns:a16="http://schemas.microsoft.com/office/drawing/2014/main" id="{D3FF0A97-5C01-4FFE-91A0-0F90680FD49E}"/>
              </a:ext>
            </a:extLst>
          </p:cNvPr>
          <p:cNvPicPr>
            <a:picLocks noChangeAspect="1"/>
          </p:cNvPicPr>
          <p:nvPr/>
        </p:nvPicPr>
        <p:blipFill rotWithShape="1">
          <a:blip r:embed="rId3">
            <a:extLst>
              <a:ext uri="{28A0092B-C50C-407E-A947-70E740481C1C}">
                <a14:useLocalDpi xmlns:a14="http://schemas.microsoft.com/office/drawing/2010/main" val="0"/>
              </a:ext>
            </a:extLst>
          </a:blip>
          <a:srcRect l="20001" r="16666"/>
          <a:stretch/>
        </p:blipFill>
        <p:spPr>
          <a:xfrm>
            <a:off x="30058" y="4871672"/>
            <a:ext cx="5498980" cy="4137390"/>
          </a:xfrm>
          <a:prstGeom prst="rect">
            <a:avLst/>
          </a:prstGeom>
        </p:spPr>
      </p:pic>
      <p:pic>
        <p:nvPicPr>
          <p:cNvPr id="9" name="图片 8">
            <a:extLst>
              <a:ext uri="{FF2B5EF4-FFF2-40B4-BE49-F238E27FC236}">
                <a16:creationId xmlns:a16="http://schemas.microsoft.com/office/drawing/2014/main" id="{B5829054-FEE3-4B9E-AA2C-5260C52214AA}"/>
              </a:ext>
            </a:extLst>
          </p:cNvPr>
          <p:cNvPicPr>
            <a:picLocks noChangeAspect="1"/>
          </p:cNvPicPr>
          <p:nvPr/>
        </p:nvPicPr>
        <p:blipFill rotWithShape="1">
          <a:blip r:embed="rId4">
            <a:extLst>
              <a:ext uri="{28A0092B-C50C-407E-A947-70E740481C1C}">
                <a14:useLocalDpi xmlns:a14="http://schemas.microsoft.com/office/drawing/2010/main" val="0"/>
              </a:ext>
            </a:extLst>
          </a:blip>
          <a:srcRect l="24872" r="42179"/>
          <a:stretch/>
        </p:blipFill>
        <p:spPr>
          <a:xfrm>
            <a:off x="5721534" y="2"/>
            <a:ext cx="3263900" cy="3856715"/>
          </a:xfrm>
          <a:prstGeom prst="rect">
            <a:avLst/>
          </a:prstGeom>
        </p:spPr>
      </p:pic>
      <p:pic>
        <p:nvPicPr>
          <p:cNvPr id="11" name="图片 10">
            <a:extLst>
              <a:ext uri="{FF2B5EF4-FFF2-40B4-BE49-F238E27FC236}">
                <a16:creationId xmlns:a16="http://schemas.microsoft.com/office/drawing/2014/main" id="{22E6C1F7-C755-4F73-9618-CCB4BC4116FA}"/>
              </a:ext>
            </a:extLst>
          </p:cNvPr>
          <p:cNvPicPr>
            <a:picLocks noChangeAspect="1"/>
          </p:cNvPicPr>
          <p:nvPr/>
        </p:nvPicPr>
        <p:blipFill rotWithShape="1">
          <a:blip r:embed="rId5">
            <a:extLst>
              <a:ext uri="{28A0092B-C50C-407E-A947-70E740481C1C}">
                <a14:useLocalDpi xmlns:a14="http://schemas.microsoft.com/office/drawing/2010/main" val="0"/>
              </a:ext>
            </a:extLst>
          </a:blip>
          <a:srcRect l="26410" r="47949"/>
          <a:stretch/>
        </p:blipFill>
        <p:spPr>
          <a:xfrm>
            <a:off x="9050727" y="-1"/>
            <a:ext cx="2540000" cy="3856715"/>
          </a:xfrm>
          <a:prstGeom prst="rect">
            <a:avLst/>
          </a:prstGeom>
        </p:spPr>
      </p:pic>
      <p:pic>
        <p:nvPicPr>
          <p:cNvPr id="13" name="图片 12">
            <a:extLst>
              <a:ext uri="{FF2B5EF4-FFF2-40B4-BE49-F238E27FC236}">
                <a16:creationId xmlns:a16="http://schemas.microsoft.com/office/drawing/2014/main" id="{1A581BFB-827A-4C7E-AB44-04C2F07D3998}"/>
              </a:ext>
            </a:extLst>
          </p:cNvPr>
          <p:cNvPicPr>
            <a:picLocks noChangeAspect="1"/>
          </p:cNvPicPr>
          <p:nvPr/>
        </p:nvPicPr>
        <p:blipFill rotWithShape="1">
          <a:blip r:embed="rId6">
            <a:extLst>
              <a:ext uri="{28A0092B-C50C-407E-A947-70E740481C1C}">
                <a14:useLocalDpi xmlns:a14="http://schemas.microsoft.com/office/drawing/2010/main" val="0"/>
              </a:ext>
            </a:extLst>
          </a:blip>
          <a:srcRect l="43184" r="32822"/>
          <a:stretch/>
        </p:blipFill>
        <p:spPr>
          <a:xfrm>
            <a:off x="5960776" y="3976089"/>
            <a:ext cx="2870521" cy="4657725"/>
          </a:xfrm>
          <a:prstGeom prst="rect">
            <a:avLst/>
          </a:prstGeom>
        </p:spPr>
      </p:pic>
      <p:pic>
        <p:nvPicPr>
          <p:cNvPr id="15" name="图片 14">
            <a:extLst>
              <a:ext uri="{FF2B5EF4-FFF2-40B4-BE49-F238E27FC236}">
                <a16:creationId xmlns:a16="http://schemas.microsoft.com/office/drawing/2014/main" id="{2545202A-6895-42C4-9866-E20C98E0AB90}"/>
              </a:ext>
            </a:extLst>
          </p:cNvPr>
          <p:cNvPicPr>
            <a:picLocks noChangeAspect="1"/>
          </p:cNvPicPr>
          <p:nvPr/>
        </p:nvPicPr>
        <p:blipFill rotWithShape="1">
          <a:blip r:embed="rId7">
            <a:extLst>
              <a:ext uri="{28A0092B-C50C-407E-A947-70E740481C1C}">
                <a14:useLocalDpi xmlns:a14="http://schemas.microsoft.com/office/drawing/2010/main" val="0"/>
              </a:ext>
            </a:extLst>
          </a:blip>
          <a:srcRect l="29252" r="47528"/>
          <a:stretch/>
        </p:blipFill>
        <p:spPr>
          <a:xfrm>
            <a:off x="8882090" y="3888369"/>
            <a:ext cx="2777925" cy="4657725"/>
          </a:xfrm>
          <a:prstGeom prst="rect">
            <a:avLst/>
          </a:prstGeom>
        </p:spPr>
      </p:pic>
      <p:pic>
        <p:nvPicPr>
          <p:cNvPr id="17" name="图片 16">
            <a:extLst>
              <a:ext uri="{FF2B5EF4-FFF2-40B4-BE49-F238E27FC236}">
                <a16:creationId xmlns:a16="http://schemas.microsoft.com/office/drawing/2014/main" id="{2D25EA08-BE1C-4402-B39E-C50B50C72FE4}"/>
              </a:ext>
            </a:extLst>
          </p:cNvPr>
          <p:cNvPicPr>
            <a:picLocks noChangeAspect="1"/>
          </p:cNvPicPr>
          <p:nvPr/>
        </p:nvPicPr>
        <p:blipFill rotWithShape="1">
          <a:blip r:embed="rId8">
            <a:extLst>
              <a:ext uri="{28A0092B-C50C-407E-A947-70E740481C1C}">
                <a14:useLocalDpi xmlns:a14="http://schemas.microsoft.com/office/drawing/2010/main" val="0"/>
              </a:ext>
            </a:extLst>
          </a:blip>
          <a:srcRect l="31132" r="39746"/>
          <a:stretch/>
        </p:blipFill>
        <p:spPr>
          <a:xfrm>
            <a:off x="8733702" y="9009064"/>
            <a:ext cx="3174053" cy="4243385"/>
          </a:xfrm>
          <a:prstGeom prst="rect">
            <a:avLst/>
          </a:prstGeom>
        </p:spPr>
      </p:pic>
      <p:pic>
        <p:nvPicPr>
          <p:cNvPr id="19" name="图片 18">
            <a:extLst>
              <a:ext uri="{FF2B5EF4-FFF2-40B4-BE49-F238E27FC236}">
                <a16:creationId xmlns:a16="http://schemas.microsoft.com/office/drawing/2014/main" id="{A1D83593-4F5F-4EC1-8A7E-5FDBB3CDE10A}"/>
              </a:ext>
            </a:extLst>
          </p:cNvPr>
          <p:cNvPicPr>
            <a:picLocks noChangeAspect="1"/>
          </p:cNvPicPr>
          <p:nvPr/>
        </p:nvPicPr>
        <p:blipFill rotWithShape="1">
          <a:blip r:embed="rId9">
            <a:extLst>
              <a:ext uri="{28A0092B-C50C-407E-A947-70E740481C1C}">
                <a14:useLocalDpi xmlns:a14="http://schemas.microsoft.com/office/drawing/2010/main" val="0"/>
              </a:ext>
            </a:extLst>
          </a:blip>
          <a:srcRect l="32355" r="43240"/>
          <a:stretch/>
        </p:blipFill>
        <p:spPr>
          <a:xfrm>
            <a:off x="5721536" y="8719838"/>
            <a:ext cx="2919603" cy="4657725"/>
          </a:xfrm>
          <a:prstGeom prst="rect">
            <a:avLst/>
          </a:prstGeom>
        </p:spPr>
      </p:pic>
      <p:pic>
        <p:nvPicPr>
          <p:cNvPr id="21" name="图片 20">
            <a:extLst>
              <a:ext uri="{FF2B5EF4-FFF2-40B4-BE49-F238E27FC236}">
                <a16:creationId xmlns:a16="http://schemas.microsoft.com/office/drawing/2014/main" id="{F3F336C4-7A91-4239-9911-31E2AF1364B4}"/>
              </a:ext>
            </a:extLst>
          </p:cNvPr>
          <p:cNvPicPr>
            <a:picLocks noChangeAspect="1"/>
          </p:cNvPicPr>
          <p:nvPr/>
        </p:nvPicPr>
        <p:blipFill rotWithShape="1">
          <a:blip r:embed="rId10">
            <a:extLst>
              <a:ext uri="{28A0092B-C50C-407E-A947-70E740481C1C}">
                <a14:useLocalDpi xmlns:a14="http://schemas.microsoft.com/office/drawing/2010/main" val="0"/>
              </a:ext>
            </a:extLst>
          </a:blip>
          <a:srcRect l="41032" r="28163"/>
          <a:stretch/>
        </p:blipFill>
        <p:spPr>
          <a:xfrm>
            <a:off x="7363255" y="13463585"/>
            <a:ext cx="3244361" cy="4100426"/>
          </a:xfrm>
          <a:prstGeom prst="rect">
            <a:avLst/>
          </a:prstGeom>
        </p:spPr>
      </p:pic>
      <p:sp>
        <p:nvSpPr>
          <p:cNvPr id="22" name="文本框 21">
            <a:extLst>
              <a:ext uri="{FF2B5EF4-FFF2-40B4-BE49-F238E27FC236}">
                <a16:creationId xmlns:a16="http://schemas.microsoft.com/office/drawing/2014/main" id="{448866E1-671F-4E46-A8C2-459FE9691F5C}"/>
              </a:ext>
            </a:extLst>
          </p:cNvPr>
          <p:cNvSpPr txBox="1"/>
          <p:nvPr/>
        </p:nvSpPr>
        <p:spPr>
          <a:xfrm>
            <a:off x="30060" y="4407879"/>
            <a:ext cx="743665" cy="830997"/>
          </a:xfrm>
          <a:prstGeom prst="rect">
            <a:avLst/>
          </a:prstGeom>
          <a:noFill/>
        </p:spPr>
        <p:txBody>
          <a:bodyPr wrap="square" rtlCol="0">
            <a:spAutoFit/>
          </a:bodyPr>
          <a:lstStyle/>
          <a:p>
            <a:r>
              <a:rPr lang="en-US" altLang="zh-CN" sz="4800" b="1" dirty="0"/>
              <a:t>a</a:t>
            </a:r>
            <a:endParaRPr lang="zh-CN" altLang="en-US" sz="4800" b="1" dirty="0"/>
          </a:p>
        </p:txBody>
      </p:sp>
      <p:sp>
        <p:nvSpPr>
          <p:cNvPr id="23" name="文本框 22">
            <a:extLst>
              <a:ext uri="{FF2B5EF4-FFF2-40B4-BE49-F238E27FC236}">
                <a16:creationId xmlns:a16="http://schemas.microsoft.com/office/drawing/2014/main" id="{41614722-1465-41E9-BBE0-610C4F91EBE7}"/>
              </a:ext>
            </a:extLst>
          </p:cNvPr>
          <p:cNvSpPr txBox="1"/>
          <p:nvPr/>
        </p:nvSpPr>
        <p:spPr>
          <a:xfrm>
            <a:off x="5656243" y="2"/>
            <a:ext cx="743665" cy="830997"/>
          </a:xfrm>
          <a:prstGeom prst="rect">
            <a:avLst/>
          </a:prstGeom>
          <a:noFill/>
        </p:spPr>
        <p:txBody>
          <a:bodyPr wrap="square" rtlCol="0">
            <a:spAutoFit/>
          </a:bodyPr>
          <a:lstStyle/>
          <a:p>
            <a:r>
              <a:rPr lang="en-US" altLang="zh-CN" sz="4800" b="1" dirty="0"/>
              <a:t>b</a:t>
            </a:r>
            <a:endParaRPr lang="zh-CN" altLang="en-US" sz="4800" b="1" dirty="0"/>
          </a:p>
        </p:txBody>
      </p:sp>
      <p:sp>
        <p:nvSpPr>
          <p:cNvPr id="25" name="文本框 24">
            <a:extLst>
              <a:ext uri="{FF2B5EF4-FFF2-40B4-BE49-F238E27FC236}">
                <a16:creationId xmlns:a16="http://schemas.microsoft.com/office/drawing/2014/main" id="{F311FF46-0059-4EA1-AD8D-93A91C3FE0E7}"/>
              </a:ext>
            </a:extLst>
          </p:cNvPr>
          <p:cNvSpPr txBox="1"/>
          <p:nvPr/>
        </p:nvSpPr>
        <p:spPr>
          <a:xfrm>
            <a:off x="9068234" y="-31654"/>
            <a:ext cx="743665" cy="830997"/>
          </a:xfrm>
          <a:prstGeom prst="rect">
            <a:avLst/>
          </a:prstGeom>
          <a:noFill/>
        </p:spPr>
        <p:txBody>
          <a:bodyPr wrap="square" rtlCol="0">
            <a:spAutoFit/>
          </a:bodyPr>
          <a:lstStyle/>
          <a:p>
            <a:r>
              <a:rPr lang="en-US" altLang="zh-CN" sz="4800" b="1" dirty="0"/>
              <a:t>c</a:t>
            </a:r>
            <a:endParaRPr lang="zh-CN" altLang="en-US" sz="4800" b="1" dirty="0"/>
          </a:p>
        </p:txBody>
      </p:sp>
      <p:sp>
        <p:nvSpPr>
          <p:cNvPr id="26" name="文本框 25">
            <a:extLst>
              <a:ext uri="{FF2B5EF4-FFF2-40B4-BE49-F238E27FC236}">
                <a16:creationId xmlns:a16="http://schemas.microsoft.com/office/drawing/2014/main" id="{D0AD386C-F7DE-44FB-B13B-127D9745727B}"/>
              </a:ext>
            </a:extLst>
          </p:cNvPr>
          <p:cNvSpPr txBox="1"/>
          <p:nvPr/>
        </p:nvSpPr>
        <p:spPr>
          <a:xfrm>
            <a:off x="5563547" y="3823761"/>
            <a:ext cx="743665" cy="830997"/>
          </a:xfrm>
          <a:prstGeom prst="rect">
            <a:avLst/>
          </a:prstGeom>
          <a:noFill/>
        </p:spPr>
        <p:txBody>
          <a:bodyPr wrap="square" rtlCol="0">
            <a:spAutoFit/>
          </a:bodyPr>
          <a:lstStyle/>
          <a:p>
            <a:r>
              <a:rPr lang="en-US" altLang="zh-CN" sz="4800" b="1" dirty="0"/>
              <a:t>d</a:t>
            </a:r>
            <a:endParaRPr lang="zh-CN" altLang="en-US" sz="4800" b="1" dirty="0"/>
          </a:p>
        </p:txBody>
      </p:sp>
      <p:sp>
        <p:nvSpPr>
          <p:cNvPr id="27" name="文本框 26">
            <a:extLst>
              <a:ext uri="{FF2B5EF4-FFF2-40B4-BE49-F238E27FC236}">
                <a16:creationId xmlns:a16="http://schemas.microsoft.com/office/drawing/2014/main" id="{01BD2B30-E378-4B86-A7F8-D5D707E268D6}"/>
              </a:ext>
            </a:extLst>
          </p:cNvPr>
          <p:cNvSpPr txBox="1"/>
          <p:nvPr/>
        </p:nvSpPr>
        <p:spPr>
          <a:xfrm>
            <a:off x="9050729" y="3823761"/>
            <a:ext cx="743665" cy="830997"/>
          </a:xfrm>
          <a:prstGeom prst="rect">
            <a:avLst/>
          </a:prstGeom>
          <a:noFill/>
        </p:spPr>
        <p:txBody>
          <a:bodyPr wrap="square" rtlCol="0">
            <a:spAutoFit/>
          </a:bodyPr>
          <a:lstStyle/>
          <a:p>
            <a:r>
              <a:rPr lang="en-US" altLang="zh-CN" sz="4800" b="1" dirty="0"/>
              <a:t>e</a:t>
            </a:r>
            <a:endParaRPr lang="zh-CN" altLang="en-US" sz="4800" b="1" dirty="0"/>
          </a:p>
        </p:txBody>
      </p:sp>
      <p:sp>
        <p:nvSpPr>
          <p:cNvPr id="29" name="文本框 28">
            <a:extLst>
              <a:ext uri="{FF2B5EF4-FFF2-40B4-BE49-F238E27FC236}">
                <a16:creationId xmlns:a16="http://schemas.microsoft.com/office/drawing/2014/main" id="{6D987E6F-9E1F-45EB-BF93-FE58D3601216}"/>
              </a:ext>
            </a:extLst>
          </p:cNvPr>
          <p:cNvSpPr txBox="1"/>
          <p:nvPr/>
        </p:nvSpPr>
        <p:spPr>
          <a:xfrm>
            <a:off x="5721536" y="8546094"/>
            <a:ext cx="743665" cy="830997"/>
          </a:xfrm>
          <a:prstGeom prst="rect">
            <a:avLst/>
          </a:prstGeom>
          <a:noFill/>
        </p:spPr>
        <p:txBody>
          <a:bodyPr wrap="square" rtlCol="0">
            <a:spAutoFit/>
          </a:bodyPr>
          <a:lstStyle/>
          <a:p>
            <a:r>
              <a:rPr lang="en-US" altLang="zh-CN" sz="4800" b="1" dirty="0"/>
              <a:t>f</a:t>
            </a:r>
            <a:endParaRPr lang="zh-CN" altLang="en-US" sz="4800" b="1" dirty="0"/>
          </a:p>
        </p:txBody>
      </p:sp>
      <p:sp>
        <p:nvSpPr>
          <p:cNvPr id="30" name="文本框 29">
            <a:extLst>
              <a:ext uri="{FF2B5EF4-FFF2-40B4-BE49-F238E27FC236}">
                <a16:creationId xmlns:a16="http://schemas.microsoft.com/office/drawing/2014/main" id="{17665795-BF42-4B3F-8445-73C170E7B70B}"/>
              </a:ext>
            </a:extLst>
          </p:cNvPr>
          <p:cNvSpPr txBox="1"/>
          <p:nvPr/>
        </p:nvSpPr>
        <p:spPr>
          <a:xfrm>
            <a:off x="11164090" y="8505845"/>
            <a:ext cx="743665" cy="830997"/>
          </a:xfrm>
          <a:prstGeom prst="rect">
            <a:avLst/>
          </a:prstGeom>
          <a:noFill/>
        </p:spPr>
        <p:txBody>
          <a:bodyPr wrap="square" rtlCol="0">
            <a:spAutoFit/>
          </a:bodyPr>
          <a:lstStyle/>
          <a:p>
            <a:r>
              <a:rPr lang="en-US" altLang="zh-CN" sz="4800" b="1" dirty="0"/>
              <a:t>g</a:t>
            </a:r>
            <a:endParaRPr lang="zh-CN" altLang="en-US" sz="4800" b="1" dirty="0"/>
          </a:p>
        </p:txBody>
      </p:sp>
      <p:sp>
        <p:nvSpPr>
          <p:cNvPr id="31" name="文本框 30">
            <a:extLst>
              <a:ext uri="{FF2B5EF4-FFF2-40B4-BE49-F238E27FC236}">
                <a16:creationId xmlns:a16="http://schemas.microsoft.com/office/drawing/2014/main" id="{903DD020-7D1D-4D74-B76B-D5C42F22F13D}"/>
              </a:ext>
            </a:extLst>
          </p:cNvPr>
          <p:cNvSpPr txBox="1"/>
          <p:nvPr/>
        </p:nvSpPr>
        <p:spPr>
          <a:xfrm>
            <a:off x="7024203" y="13463587"/>
            <a:ext cx="743665" cy="830997"/>
          </a:xfrm>
          <a:prstGeom prst="rect">
            <a:avLst/>
          </a:prstGeom>
          <a:noFill/>
        </p:spPr>
        <p:txBody>
          <a:bodyPr wrap="square" rtlCol="0">
            <a:spAutoFit/>
          </a:bodyPr>
          <a:lstStyle/>
          <a:p>
            <a:r>
              <a:rPr lang="en-US" altLang="zh-CN" sz="4800" b="1" dirty="0"/>
              <a:t>h</a:t>
            </a:r>
            <a:endParaRPr lang="zh-CN" altLang="en-US" sz="4800" b="1" dirty="0"/>
          </a:p>
        </p:txBody>
      </p:sp>
      <p:sp>
        <p:nvSpPr>
          <p:cNvPr id="33" name="文本框 32">
            <a:extLst>
              <a:ext uri="{FF2B5EF4-FFF2-40B4-BE49-F238E27FC236}">
                <a16:creationId xmlns:a16="http://schemas.microsoft.com/office/drawing/2014/main" id="{A1D077B3-CBE4-45C2-97ED-97A39611D40F}"/>
              </a:ext>
            </a:extLst>
          </p:cNvPr>
          <p:cNvSpPr txBox="1"/>
          <p:nvPr/>
        </p:nvSpPr>
        <p:spPr>
          <a:xfrm>
            <a:off x="-26769" y="14194364"/>
            <a:ext cx="6881446" cy="3785652"/>
          </a:xfrm>
          <a:prstGeom prst="rect">
            <a:avLst/>
          </a:prstGeom>
          <a:noFill/>
        </p:spPr>
        <p:txBody>
          <a:bodyPr wrap="square">
            <a:spAutoFit/>
          </a:bodyPr>
          <a:lstStyle/>
          <a:p>
            <a:r>
              <a:rPr lang="en-US" altLang="zh-CN" sz="2400" b="1" i="0" dirty="0">
                <a:solidFill>
                  <a:srgbClr val="060607"/>
                </a:solidFill>
                <a:effectLst/>
                <a:latin typeface="-apple-system"/>
              </a:rPr>
              <a:t>Figure A:</a:t>
            </a:r>
            <a:r>
              <a:rPr lang="en-US" altLang="zh-CN" sz="2400" b="0" i="0" dirty="0">
                <a:solidFill>
                  <a:srgbClr val="060607"/>
                </a:solidFill>
                <a:effectLst/>
                <a:latin typeface="-apple-system"/>
              </a:rPr>
              <a:t> Illustration of the interaction between the seven zinc fingers (ZFs) of CTCF and DNA. </a:t>
            </a:r>
          </a:p>
          <a:p>
            <a:r>
              <a:rPr lang="en-US" altLang="zh-CN" sz="2400" b="1" i="0" dirty="0">
                <a:solidFill>
                  <a:srgbClr val="060607"/>
                </a:solidFill>
                <a:effectLst/>
                <a:latin typeface="-apple-system"/>
              </a:rPr>
              <a:t>A:</a:t>
            </a:r>
            <a:r>
              <a:rPr lang="en-US" altLang="zh-CN" sz="2400" b="0" i="0" dirty="0">
                <a:solidFill>
                  <a:srgbClr val="060607"/>
                </a:solidFill>
                <a:effectLst/>
                <a:latin typeface="-apple-system"/>
              </a:rPr>
              <a:t> Interaction between the seven zinc fingers (ZFs) of CTCF and DNA, with ZF1 in red, ZF2 in blue, ZF3 in cyan, ZF4 in green, ZF5 in yellow, ZF6 in orange, and ZF7 in pink. </a:t>
            </a:r>
            <a:r>
              <a:rPr lang="en-US" altLang="zh-CN" sz="2400" b="1" i="0" dirty="0">
                <a:solidFill>
                  <a:srgbClr val="060607"/>
                </a:solidFill>
                <a:effectLst/>
                <a:latin typeface="-apple-system"/>
              </a:rPr>
              <a:t>(B-H):</a:t>
            </a:r>
            <a:r>
              <a:rPr lang="en-US" altLang="zh-CN" sz="2400" b="0" i="0" dirty="0">
                <a:solidFill>
                  <a:srgbClr val="060607"/>
                </a:solidFill>
                <a:effectLst/>
                <a:latin typeface="-apple-system"/>
              </a:rPr>
              <a:t> These panels show the specific interactions between each ZF and its corresponding DNA segment, representing ZF1 through ZF7. The DNA base interactions for each triplet involve residues at positions -1, -4, and -7 relative to each ZF. </a:t>
            </a:r>
            <a:endParaRPr lang="zh-CN" altLang="en-US" sz="2400" dirty="0"/>
          </a:p>
        </p:txBody>
      </p:sp>
    </p:spTree>
    <p:extLst>
      <p:ext uri="{BB962C8B-B14F-4D97-AF65-F5344CB8AC3E}">
        <p14:creationId xmlns:p14="http://schemas.microsoft.com/office/powerpoint/2010/main" val="99420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59DC85-219F-4F92-AD82-52D9E846A8FF}"/>
              </a:ext>
            </a:extLst>
          </p:cNvPr>
          <p:cNvPicPr>
            <a:picLocks noChangeAspect="1"/>
          </p:cNvPicPr>
          <p:nvPr/>
        </p:nvPicPr>
        <p:blipFill rotWithShape="1">
          <a:blip r:embed="rId2">
            <a:extLst>
              <a:ext uri="{28A0092B-C50C-407E-A947-70E740481C1C}">
                <a14:useLocalDpi xmlns:a14="http://schemas.microsoft.com/office/drawing/2010/main" val="0"/>
              </a:ext>
            </a:extLst>
          </a:blip>
          <a:srcRect l="23732" r="15202"/>
          <a:stretch/>
        </p:blipFill>
        <p:spPr>
          <a:xfrm>
            <a:off x="-35251" y="-1"/>
            <a:ext cx="6005560" cy="4196864"/>
          </a:xfrm>
          <a:prstGeom prst="rect">
            <a:avLst/>
          </a:prstGeom>
        </p:spPr>
      </p:pic>
      <p:pic>
        <p:nvPicPr>
          <p:cNvPr id="6" name="图片 5">
            <a:extLst>
              <a:ext uri="{FF2B5EF4-FFF2-40B4-BE49-F238E27FC236}">
                <a16:creationId xmlns:a16="http://schemas.microsoft.com/office/drawing/2014/main" id="{CAFB66AD-FE0B-4629-8ACA-4F7A5F90FB74}"/>
              </a:ext>
            </a:extLst>
          </p:cNvPr>
          <p:cNvPicPr>
            <a:picLocks noChangeAspect="1"/>
          </p:cNvPicPr>
          <p:nvPr/>
        </p:nvPicPr>
        <p:blipFill rotWithShape="1">
          <a:blip r:embed="rId3">
            <a:extLst>
              <a:ext uri="{28A0092B-C50C-407E-A947-70E740481C1C}">
                <a14:useLocalDpi xmlns:a14="http://schemas.microsoft.com/office/drawing/2010/main" val="0"/>
              </a:ext>
            </a:extLst>
          </a:blip>
          <a:srcRect l="21380" r="13554"/>
          <a:stretch/>
        </p:blipFill>
        <p:spPr>
          <a:xfrm>
            <a:off x="0" y="4421389"/>
            <a:ext cx="6326847" cy="3785745"/>
          </a:xfrm>
          <a:prstGeom prst="rect">
            <a:avLst/>
          </a:prstGeom>
        </p:spPr>
      </p:pic>
      <p:pic>
        <p:nvPicPr>
          <p:cNvPr id="10" name="图片 9">
            <a:extLst>
              <a:ext uri="{FF2B5EF4-FFF2-40B4-BE49-F238E27FC236}">
                <a16:creationId xmlns:a16="http://schemas.microsoft.com/office/drawing/2014/main" id="{213ED5A5-DB68-45E7-88F8-CB9AE3C43130}"/>
              </a:ext>
            </a:extLst>
          </p:cNvPr>
          <p:cNvPicPr>
            <a:picLocks noChangeAspect="1"/>
          </p:cNvPicPr>
          <p:nvPr/>
        </p:nvPicPr>
        <p:blipFill rotWithShape="1">
          <a:blip r:embed="rId4">
            <a:extLst>
              <a:ext uri="{28A0092B-C50C-407E-A947-70E740481C1C}">
                <a14:useLocalDpi xmlns:a14="http://schemas.microsoft.com/office/drawing/2010/main" val="0"/>
              </a:ext>
            </a:extLst>
          </a:blip>
          <a:srcRect l="16873" r="4735"/>
          <a:stretch/>
        </p:blipFill>
        <p:spPr>
          <a:xfrm>
            <a:off x="6291595" y="4421388"/>
            <a:ext cx="7149543" cy="3550753"/>
          </a:xfrm>
          <a:prstGeom prst="rect">
            <a:avLst/>
          </a:prstGeom>
        </p:spPr>
      </p:pic>
      <p:pic>
        <p:nvPicPr>
          <p:cNvPr id="14" name="图片 13">
            <a:extLst>
              <a:ext uri="{FF2B5EF4-FFF2-40B4-BE49-F238E27FC236}">
                <a16:creationId xmlns:a16="http://schemas.microsoft.com/office/drawing/2014/main" id="{754D4031-740B-46FF-8F84-83FBD0E7C365}"/>
              </a:ext>
            </a:extLst>
          </p:cNvPr>
          <p:cNvPicPr>
            <a:picLocks noChangeAspect="1"/>
          </p:cNvPicPr>
          <p:nvPr/>
        </p:nvPicPr>
        <p:blipFill rotWithShape="1">
          <a:blip r:embed="rId5">
            <a:extLst>
              <a:ext uri="{28A0092B-C50C-407E-A947-70E740481C1C}">
                <a14:useLocalDpi xmlns:a14="http://schemas.microsoft.com/office/drawing/2010/main" val="0"/>
              </a:ext>
            </a:extLst>
          </a:blip>
          <a:srcRect l="11797" r="12947"/>
          <a:stretch/>
        </p:blipFill>
        <p:spPr>
          <a:xfrm>
            <a:off x="0" y="8207134"/>
            <a:ext cx="6863559" cy="3550752"/>
          </a:xfrm>
          <a:prstGeom prst="rect">
            <a:avLst/>
          </a:prstGeom>
        </p:spPr>
      </p:pic>
      <p:pic>
        <p:nvPicPr>
          <p:cNvPr id="18" name="图片 17">
            <a:extLst>
              <a:ext uri="{FF2B5EF4-FFF2-40B4-BE49-F238E27FC236}">
                <a16:creationId xmlns:a16="http://schemas.microsoft.com/office/drawing/2014/main" id="{2A985D31-CC0F-44AB-ABC1-792A25AAB940}"/>
              </a:ext>
            </a:extLst>
          </p:cNvPr>
          <p:cNvPicPr>
            <a:picLocks noChangeAspect="1"/>
          </p:cNvPicPr>
          <p:nvPr/>
        </p:nvPicPr>
        <p:blipFill rotWithShape="1">
          <a:blip r:embed="rId6">
            <a:extLst>
              <a:ext uri="{28A0092B-C50C-407E-A947-70E740481C1C}">
                <a14:useLocalDpi xmlns:a14="http://schemas.microsoft.com/office/drawing/2010/main" val="0"/>
              </a:ext>
            </a:extLst>
          </a:blip>
          <a:srcRect l="13933" t="-2475" r="19041" b="1"/>
          <a:stretch/>
        </p:blipFill>
        <p:spPr>
          <a:xfrm>
            <a:off x="6944934" y="7972141"/>
            <a:ext cx="6467895" cy="3849965"/>
          </a:xfrm>
          <a:prstGeom prst="rect">
            <a:avLst/>
          </a:prstGeom>
        </p:spPr>
      </p:pic>
      <p:pic>
        <p:nvPicPr>
          <p:cNvPr id="24" name="图片 23">
            <a:extLst>
              <a:ext uri="{FF2B5EF4-FFF2-40B4-BE49-F238E27FC236}">
                <a16:creationId xmlns:a16="http://schemas.microsoft.com/office/drawing/2014/main" id="{75823283-68B8-456C-BE46-A9A209F8945B}"/>
              </a:ext>
            </a:extLst>
          </p:cNvPr>
          <p:cNvPicPr>
            <a:picLocks noChangeAspect="1"/>
          </p:cNvPicPr>
          <p:nvPr/>
        </p:nvPicPr>
        <p:blipFill rotWithShape="1">
          <a:blip r:embed="rId7">
            <a:extLst>
              <a:ext uri="{28A0092B-C50C-407E-A947-70E740481C1C}">
                <a14:useLocalDpi xmlns:a14="http://schemas.microsoft.com/office/drawing/2010/main" val="0"/>
              </a:ext>
            </a:extLst>
          </a:blip>
          <a:srcRect l="7466" r="14925"/>
          <a:stretch/>
        </p:blipFill>
        <p:spPr>
          <a:xfrm>
            <a:off x="-30061" y="11757885"/>
            <a:ext cx="7206063" cy="3614973"/>
          </a:xfrm>
          <a:prstGeom prst="rect">
            <a:avLst/>
          </a:prstGeom>
        </p:spPr>
      </p:pic>
      <p:pic>
        <p:nvPicPr>
          <p:cNvPr id="32" name="图片 31">
            <a:extLst>
              <a:ext uri="{FF2B5EF4-FFF2-40B4-BE49-F238E27FC236}">
                <a16:creationId xmlns:a16="http://schemas.microsoft.com/office/drawing/2014/main" id="{49B05F0D-8514-4594-B2A4-B9618456ED26}"/>
              </a:ext>
            </a:extLst>
          </p:cNvPr>
          <p:cNvPicPr>
            <a:picLocks noChangeAspect="1"/>
          </p:cNvPicPr>
          <p:nvPr/>
        </p:nvPicPr>
        <p:blipFill rotWithShape="1">
          <a:blip r:embed="rId8">
            <a:extLst>
              <a:ext uri="{28A0092B-C50C-407E-A947-70E740481C1C}">
                <a14:useLocalDpi xmlns:a14="http://schemas.microsoft.com/office/drawing/2010/main" val="0"/>
              </a:ext>
            </a:extLst>
          </a:blip>
          <a:srcRect l="18637" r="9242"/>
          <a:stretch/>
        </p:blipFill>
        <p:spPr>
          <a:xfrm>
            <a:off x="6975927" y="11757886"/>
            <a:ext cx="6577579" cy="3550753"/>
          </a:xfrm>
          <a:prstGeom prst="rect">
            <a:avLst/>
          </a:prstGeom>
        </p:spPr>
      </p:pic>
      <p:pic>
        <p:nvPicPr>
          <p:cNvPr id="34" name="图片 33">
            <a:extLst>
              <a:ext uri="{FF2B5EF4-FFF2-40B4-BE49-F238E27FC236}">
                <a16:creationId xmlns:a16="http://schemas.microsoft.com/office/drawing/2014/main" id="{4872AE61-8D16-47A9-8A8A-93E13D17FA64}"/>
              </a:ext>
            </a:extLst>
          </p:cNvPr>
          <p:cNvPicPr>
            <a:picLocks noChangeAspect="1"/>
          </p:cNvPicPr>
          <p:nvPr/>
        </p:nvPicPr>
        <p:blipFill rotWithShape="1">
          <a:blip r:embed="rId9">
            <a:extLst>
              <a:ext uri="{28A0092B-C50C-407E-A947-70E740481C1C}">
                <a14:useLocalDpi xmlns:a14="http://schemas.microsoft.com/office/drawing/2010/main" val="0"/>
              </a:ext>
            </a:extLst>
          </a:blip>
          <a:srcRect l="7270" r="2382"/>
          <a:stretch/>
        </p:blipFill>
        <p:spPr>
          <a:xfrm>
            <a:off x="5998019" y="375140"/>
            <a:ext cx="7508432" cy="3235568"/>
          </a:xfrm>
          <a:prstGeom prst="rect">
            <a:avLst/>
          </a:prstGeom>
        </p:spPr>
      </p:pic>
      <p:sp>
        <p:nvSpPr>
          <p:cNvPr id="35" name="文本框 34">
            <a:extLst>
              <a:ext uri="{FF2B5EF4-FFF2-40B4-BE49-F238E27FC236}">
                <a16:creationId xmlns:a16="http://schemas.microsoft.com/office/drawing/2014/main" id="{8AE25ACB-9749-4474-AC45-C01A1B06227B}"/>
              </a:ext>
            </a:extLst>
          </p:cNvPr>
          <p:cNvSpPr txBox="1"/>
          <p:nvPr/>
        </p:nvSpPr>
        <p:spPr>
          <a:xfrm>
            <a:off x="-62961" y="-190119"/>
            <a:ext cx="743665" cy="830997"/>
          </a:xfrm>
          <a:prstGeom prst="rect">
            <a:avLst/>
          </a:prstGeom>
          <a:noFill/>
        </p:spPr>
        <p:txBody>
          <a:bodyPr wrap="square" rtlCol="0">
            <a:spAutoFit/>
          </a:bodyPr>
          <a:lstStyle/>
          <a:p>
            <a:r>
              <a:rPr lang="en-US" altLang="zh-CN" sz="4800" b="1" dirty="0"/>
              <a:t>i</a:t>
            </a:r>
            <a:endParaRPr lang="zh-CN" altLang="en-US" sz="4800" b="1" dirty="0"/>
          </a:p>
        </p:txBody>
      </p:sp>
      <p:sp>
        <p:nvSpPr>
          <p:cNvPr id="36" name="文本框 35">
            <a:extLst>
              <a:ext uri="{FF2B5EF4-FFF2-40B4-BE49-F238E27FC236}">
                <a16:creationId xmlns:a16="http://schemas.microsoft.com/office/drawing/2014/main" id="{4F3E0729-9F6D-4DEF-8ECD-C82F2AF97CB6}"/>
              </a:ext>
            </a:extLst>
          </p:cNvPr>
          <p:cNvSpPr txBox="1"/>
          <p:nvPr/>
        </p:nvSpPr>
        <p:spPr>
          <a:xfrm>
            <a:off x="0" y="4222859"/>
            <a:ext cx="743665" cy="830997"/>
          </a:xfrm>
          <a:prstGeom prst="rect">
            <a:avLst/>
          </a:prstGeom>
          <a:noFill/>
        </p:spPr>
        <p:txBody>
          <a:bodyPr wrap="square" rtlCol="0">
            <a:spAutoFit/>
          </a:bodyPr>
          <a:lstStyle/>
          <a:p>
            <a:r>
              <a:rPr lang="en-US" altLang="zh-CN" sz="4800" b="1" dirty="0"/>
              <a:t>j</a:t>
            </a:r>
            <a:endParaRPr lang="zh-CN" altLang="en-US" sz="4800" b="1" dirty="0"/>
          </a:p>
        </p:txBody>
      </p:sp>
      <p:sp>
        <p:nvSpPr>
          <p:cNvPr id="37" name="文本框 36">
            <a:extLst>
              <a:ext uri="{FF2B5EF4-FFF2-40B4-BE49-F238E27FC236}">
                <a16:creationId xmlns:a16="http://schemas.microsoft.com/office/drawing/2014/main" id="{F327984D-BA28-46AD-BCA1-D4558E9DA97F}"/>
              </a:ext>
            </a:extLst>
          </p:cNvPr>
          <p:cNvSpPr txBox="1"/>
          <p:nvPr/>
        </p:nvSpPr>
        <p:spPr>
          <a:xfrm>
            <a:off x="6632688" y="4257084"/>
            <a:ext cx="743665" cy="830997"/>
          </a:xfrm>
          <a:prstGeom prst="rect">
            <a:avLst/>
          </a:prstGeom>
          <a:noFill/>
        </p:spPr>
        <p:txBody>
          <a:bodyPr wrap="square" rtlCol="0">
            <a:spAutoFit/>
          </a:bodyPr>
          <a:lstStyle/>
          <a:p>
            <a:r>
              <a:rPr lang="en-US" altLang="zh-CN" sz="4800" b="1" dirty="0"/>
              <a:t>k</a:t>
            </a:r>
            <a:endParaRPr lang="zh-CN" altLang="en-US" sz="4800" b="1" dirty="0"/>
          </a:p>
        </p:txBody>
      </p:sp>
      <p:sp>
        <p:nvSpPr>
          <p:cNvPr id="38" name="文本框 37">
            <a:extLst>
              <a:ext uri="{FF2B5EF4-FFF2-40B4-BE49-F238E27FC236}">
                <a16:creationId xmlns:a16="http://schemas.microsoft.com/office/drawing/2014/main" id="{22226978-00C9-4723-B3EE-3419EA40A601}"/>
              </a:ext>
            </a:extLst>
          </p:cNvPr>
          <p:cNvSpPr txBox="1"/>
          <p:nvPr/>
        </p:nvSpPr>
        <p:spPr>
          <a:xfrm>
            <a:off x="-61482" y="7925514"/>
            <a:ext cx="743665" cy="830997"/>
          </a:xfrm>
          <a:prstGeom prst="rect">
            <a:avLst/>
          </a:prstGeom>
          <a:noFill/>
        </p:spPr>
        <p:txBody>
          <a:bodyPr wrap="square" rtlCol="0">
            <a:spAutoFit/>
          </a:bodyPr>
          <a:lstStyle/>
          <a:p>
            <a:r>
              <a:rPr lang="en-US" altLang="zh-CN" sz="4800" b="1" dirty="0"/>
              <a:t>l</a:t>
            </a:r>
            <a:endParaRPr lang="zh-CN" altLang="en-US" sz="4800" b="1" dirty="0"/>
          </a:p>
        </p:txBody>
      </p:sp>
      <p:sp>
        <p:nvSpPr>
          <p:cNvPr id="42" name="文本框 41">
            <a:extLst>
              <a:ext uri="{FF2B5EF4-FFF2-40B4-BE49-F238E27FC236}">
                <a16:creationId xmlns:a16="http://schemas.microsoft.com/office/drawing/2014/main" id="{8BB06850-D0A4-4196-B76B-D0621E93C9C5}"/>
              </a:ext>
            </a:extLst>
          </p:cNvPr>
          <p:cNvSpPr txBox="1"/>
          <p:nvPr/>
        </p:nvSpPr>
        <p:spPr>
          <a:xfrm>
            <a:off x="6737981" y="7972140"/>
            <a:ext cx="743665" cy="830997"/>
          </a:xfrm>
          <a:prstGeom prst="rect">
            <a:avLst/>
          </a:prstGeom>
          <a:noFill/>
        </p:spPr>
        <p:txBody>
          <a:bodyPr wrap="square" rtlCol="0">
            <a:spAutoFit/>
          </a:bodyPr>
          <a:lstStyle/>
          <a:p>
            <a:r>
              <a:rPr lang="en-US" altLang="zh-CN" sz="4800" b="1" dirty="0"/>
              <a:t>m</a:t>
            </a:r>
            <a:endParaRPr lang="zh-CN" altLang="en-US" sz="4800" b="1" dirty="0"/>
          </a:p>
        </p:txBody>
      </p:sp>
      <p:sp>
        <p:nvSpPr>
          <p:cNvPr id="43" name="文本框 42">
            <a:extLst>
              <a:ext uri="{FF2B5EF4-FFF2-40B4-BE49-F238E27FC236}">
                <a16:creationId xmlns:a16="http://schemas.microsoft.com/office/drawing/2014/main" id="{59C1B18A-BFDF-439F-952E-33E655F1A9B0}"/>
              </a:ext>
            </a:extLst>
          </p:cNvPr>
          <p:cNvSpPr txBox="1"/>
          <p:nvPr/>
        </p:nvSpPr>
        <p:spPr>
          <a:xfrm>
            <a:off x="-62962" y="11935785"/>
            <a:ext cx="743665" cy="830997"/>
          </a:xfrm>
          <a:prstGeom prst="rect">
            <a:avLst/>
          </a:prstGeom>
          <a:noFill/>
        </p:spPr>
        <p:txBody>
          <a:bodyPr wrap="square" rtlCol="0">
            <a:spAutoFit/>
          </a:bodyPr>
          <a:lstStyle/>
          <a:p>
            <a:r>
              <a:rPr lang="en-US" altLang="zh-CN" sz="4800" b="1" dirty="0"/>
              <a:t>n</a:t>
            </a:r>
            <a:endParaRPr lang="zh-CN" altLang="en-US" sz="4800" b="1" dirty="0"/>
          </a:p>
        </p:txBody>
      </p:sp>
      <p:sp>
        <p:nvSpPr>
          <p:cNvPr id="44" name="文本框 43">
            <a:extLst>
              <a:ext uri="{FF2B5EF4-FFF2-40B4-BE49-F238E27FC236}">
                <a16:creationId xmlns:a16="http://schemas.microsoft.com/office/drawing/2014/main" id="{6069C358-20F0-492B-98DC-AEFB0DE474C5}"/>
              </a:ext>
            </a:extLst>
          </p:cNvPr>
          <p:cNvSpPr txBox="1"/>
          <p:nvPr/>
        </p:nvSpPr>
        <p:spPr>
          <a:xfrm>
            <a:off x="6753225" y="11804511"/>
            <a:ext cx="743665" cy="830997"/>
          </a:xfrm>
          <a:prstGeom prst="rect">
            <a:avLst/>
          </a:prstGeom>
          <a:noFill/>
        </p:spPr>
        <p:txBody>
          <a:bodyPr wrap="square" rtlCol="0">
            <a:spAutoFit/>
          </a:bodyPr>
          <a:lstStyle/>
          <a:p>
            <a:r>
              <a:rPr lang="en-US" altLang="zh-CN" sz="4800" b="1" dirty="0"/>
              <a:t>o</a:t>
            </a:r>
            <a:endParaRPr lang="zh-CN" altLang="en-US" sz="4800" b="1" dirty="0"/>
          </a:p>
        </p:txBody>
      </p:sp>
      <p:sp>
        <p:nvSpPr>
          <p:cNvPr id="45" name="文本框 44">
            <a:extLst>
              <a:ext uri="{FF2B5EF4-FFF2-40B4-BE49-F238E27FC236}">
                <a16:creationId xmlns:a16="http://schemas.microsoft.com/office/drawing/2014/main" id="{930E31DB-5513-4EAF-BAC7-C1F083EF931F}"/>
              </a:ext>
            </a:extLst>
          </p:cNvPr>
          <p:cNvSpPr txBox="1"/>
          <p:nvPr/>
        </p:nvSpPr>
        <p:spPr>
          <a:xfrm>
            <a:off x="6944934" y="-40359"/>
            <a:ext cx="743665" cy="830997"/>
          </a:xfrm>
          <a:prstGeom prst="rect">
            <a:avLst/>
          </a:prstGeom>
          <a:noFill/>
        </p:spPr>
        <p:txBody>
          <a:bodyPr wrap="square" rtlCol="0">
            <a:spAutoFit/>
          </a:bodyPr>
          <a:lstStyle/>
          <a:p>
            <a:r>
              <a:rPr lang="en-US" altLang="zh-CN" sz="4800" b="1" dirty="0"/>
              <a:t>p</a:t>
            </a:r>
            <a:endParaRPr lang="zh-CN" altLang="en-US" sz="4800" b="1" dirty="0"/>
          </a:p>
        </p:txBody>
      </p:sp>
      <p:sp>
        <p:nvSpPr>
          <p:cNvPr id="47" name="文本框 46">
            <a:extLst>
              <a:ext uri="{FF2B5EF4-FFF2-40B4-BE49-F238E27FC236}">
                <a16:creationId xmlns:a16="http://schemas.microsoft.com/office/drawing/2014/main" id="{D7D78F4C-28E4-488D-A3F2-7058AE21EEBB}"/>
              </a:ext>
            </a:extLst>
          </p:cNvPr>
          <p:cNvSpPr txBox="1"/>
          <p:nvPr/>
        </p:nvSpPr>
        <p:spPr>
          <a:xfrm>
            <a:off x="0" y="15995748"/>
            <a:ext cx="12287073" cy="1815882"/>
          </a:xfrm>
          <a:prstGeom prst="rect">
            <a:avLst/>
          </a:prstGeom>
          <a:noFill/>
        </p:spPr>
        <p:txBody>
          <a:bodyPr wrap="square">
            <a:spAutoFit/>
          </a:bodyPr>
          <a:lstStyle/>
          <a:p>
            <a:r>
              <a:rPr lang="en-US" altLang="zh-CN" sz="2800" b="1" i="0" dirty="0">
                <a:solidFill>
                  <a:srgbClr val="060607"/>
                </a:solidFill>
                <a:effectLst/>
                <a:latin typeface="-apple-system"/>
              </a:rPr>
              <a:t>(I-Q):</a:t>
            </a:r>
            <a:r>
              <a:rPr lang="en-US" altLang="zh-CN" sz="2800" b="0" i="0" dirty="0">
                <a:solidFill>
                  <a:srgbClr val="060607"/>
                </a:solidFill>
                <a:effectLst/>
                <a:latin typeface="-apple-system"/>
              </a:rPr>
              <a:t> Electrostatic potential maps depicting the interactions between DNA and the seven ZFs of CTCF, indicating that the DNA interaction motifs primarily align with negatively charged regions, while each ZF of CTCF exhibits a positively charged character.</a:t>
            </a:r>
            <a:endParaRPr lang="zh-CN" altLang="en-US" sz="2800" dirty="0"/>
          </a:p>
        </p:txBody>
      </p:sp>
    </p:spTree>
    <p:extLst>
      <p:ext uri="{BB962C8B-B14F-4D97-AF65-F5344CB8AC3E}">
        <p14:creationId xmlns:p14="http://schemas.microsoft.com/office/powerpoint/2010/main" val="4240332447"/>
      </p:ext>
    </p:extLst>
  </p:cSld>
  <p:clrMapOvr>
    <a:masterClrMapping/>
  </p:clrMapOvr>
</p:sld>
</file>

<file path=ppt/theme/theme1.xml><?xml version="1.0" encoding="utf-8"?>
<a:theme xmlns:a="http://schemas.openxmlformats.org/drawingml/2006/main" name="WPS">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172</Words>
  <Application>Microsoft Office PowerPoint</Application>
  <PresentationFormat>自定义</PresentationFormat>
  <Paragraphs>19</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-apple-system</vt:lpstr>
      <vt:lpstr>Arial</vt:lpstr>
      <vt:lpstr>Calibri</vt:lpstr>
      <vt:lpstr>Calibri Light</vt:lpstr>
      <vt:lpstr>WPS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ZHT</dc:creator>
  <cp:lastModifiedBy>ZHT</cp:lastModifiedBy>
  <cp:revision>21</cp:revision>
  <dcterms:created xsi:type="dcterms:W3CDTF">2023-08-09T12:44:55Z</dcterms:created>
  <dcterms:modified xsi:type="dcterms:W3CDTF">2024-10-28T15:53:41Z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