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BC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35" autoAdjust="0"/>
  </p:normalViewPr>
  <p:slideViewPr>
    <p:cSldViewPr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9C00-653A-43F9-A09D-F94F7B7EAC09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C8990-9AC7-4326-8A9B-51B9F12A8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4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C8990-9AC7-4326-8A9B-51B9F12A86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1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C8990-9AC7-4326-8A9B-51B9F12A86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15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C8990-9AC7-4326-8A9B-51B9F12A86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00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C8990-9AC7-4326-8A9B-51B9F12A86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C8990-9AC7-4326-8A9B-51B9F12A86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8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C8990-9AC7-4326-8A9B-51B9F12A86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01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Фон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4" t="43071" r="1"/>
          <a:stretch/>
        </p:blipFill>
        <p:spPr>
          <a:xfrm>
            <a:off x="-24680" y="-27385"/>
            <a:ext cx="12216680" cy="6885383"/>
          </a:xfrm>
          <a:prstGeom prst="rect">
            <a:avLst/>
          </a:prstGeom>
        </p:spPr>
      </p:pic>
      <p:sp>
        <p:nvSpPr>
          <p:cNvPr id="8" name="Выполнил"/>
          <p:cNvSpPr/>
          <p:nvPr/>
        </p:nvSpPr>
        <p:spPr>
          <a:xfrm>
            <a:off x="623392" y="5085184"/>
            <a:ext cx="54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sz="2400" dirty="0">
                <a:solidFill>
                  <a:schemeClr val="bg1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solidFill>
                  <a:schemeClr val="bg1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тудент группы 1.9.7.1</a:t>
            </a:r>
            <a:endParaRPr lang="ru-RU" sz="2400" dirty="0">
              <a:solidFill>
                <a:schemeClr val="bg1"/>
              </a:solidFill>
              <a:latin typeface="Lucida Console" panose="020B0609040504020204" pitchFamily="49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Осипов Владислав Антонович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Lucida Console" panose="020B0609040504020204" pitchFamily="49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Тема"/>
          <p:cNvSpPr/>
          <p:nvPr/>
        </p:nvSpPr>
        <p:spPr>
          <a:xfrm>
            <a:off x="2694407" y="1628800"/>
            <a:ext cx="8161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Сравнение и обзор движков для создания игр 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Картинка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9" t="5206" r="11488" b="6283"/>
          <a:stretch/>
        </p:blipFill>
        <p:spPr>
          <a:xfrm>
            <a:off x="335360" y="252032"/>
            <a:ext cx="1964356" cy="22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Фон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4" t="43071" r="1"/>
          <a:stretch/>
        </p:blipFill>
        <p:spPr>
          <a:xfrm>
            <a:off x="-24680" y="-27385"/>
            <a:ext cx="12216680" cy="6885383"/>
          </a:xfrm>
          <a:prstGeom prst="rect">
            <a:avLst/>
          </a:prstGeom>
        </p:spPr>
      </p:pic>
      <p:sp>
        <p:nvSpPr>
          <p:cNvPr id="7" name="Название слайда"/>
          <p:cNvSpPr/>
          <p:nvPr/>
        </p:nvSpPr>
        <p:spPr>
          <a:xfrm>
            <a:off x="1847528" y="332656"/>
            <a:ext cx="767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Введение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Unity" descr="https://camo.githubusercontent.com/51a408df0a98da2452b17b5734d8d91c8c5f447c5016b67e88a81a3e3160d5e3/68747470733a2f2f6c6f676f732d646f776e6c6f61642e636f6d2f77702d636f6e74656e742f75706c6f6164732f323031392f31312f556e6974795f5765625f506c617965725f4c6f676f2e706e6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t="16913" r="4932" b="18818"/>
          <a:stretch/>
        </p:blipFill>
        <p:spPr bwMode="auto">
          <a:xfrm>
            <a:off x="2495600" y="1903370"/>
            <a:ext cx="3096345" cy="12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UE" descr="https://sun9-24.userapi.com/impf/c856016/v856016660/3aef7/DUkweGJKbRU.jpg?size=0x0&amp;quality=90&amp;proxy=1&amp;sign=a5c012a54a09a9ba1c08ac9193a663b4&amp;c_uniq_tag=6__TjjwUbm_q5fy_QUFuGD4hII478k6Ytu2s5FDvIKM&amp;type=video_thumb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9" t="7498" r="40108" b="24253"/>
          <a:stretch/>
        </p:blipFill>
        <p:spPr bwMode="auto">
          <a:xfrm>
            <a:off x="783406" y="3645024"/>
            <a:ext cx="188813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GMStudio" descr="https://upload.wikimedia.org/wikipedia/commons/7/7e/GameMaker_Studio_2_log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23406" r="2926" b="23800"/>
          <a:stretch/>
        </p:blipFill>
        <p:spPr bwMode="auto">
          <a:xfrm>
            <a:off x="3575720" y="4903533"/>
            <a:ext cx="5823966" cy="9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Godot" descr="https://img.itch.zone/aW1nLzMxOTIwNzcucG5n/original/ut6wJ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21701" r="29127" b="22300"/>
          <a:stretch/>
        </p:blipFill>
        <p:spPr bwMode="auto">
          <a:xfrm>
            <a:off x="6744072" y="1740201"/>
            <a:ext cx="2988347" cy="234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7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Фон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4" t="43071" r="1"/>
          <a:stretch/>
        </p:blipFill>
        <p:spPr>
          <a:xfrm>
            <a:off x="-24680" y="-27385"/>
            <a:ext cx="12216680" cy="6885383"/>
          </a:xfrm>
          <a:prstGeom prst="rect">
            <a:avLst/>
          </a:prstGeom>
        </p:spPr>
      </p:pic>
      <p:sp>
        <p:nvSpPr>
          <p:cNvPr id="7" name="Название слайда"/>
          <p:cNvSpPr/>
          <p:nvPr/>
        </p:nvSpPr>
        <p:spPr>
          <a:xfrm>
            <a:off x="1847528" y="332656"/>
            <a:ext cx="767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Unity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Информация"/>
          <p:cNvSpPr txBox="1"/>
          <p:nvPr/>
        </p:nvSpPr>
        <p:spPr>
          <a:xfrm>
            <a:off x="8311858" y="1523694"/>
            <a:ext cx="353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Самый популярный кросс-платформенный игровой движок на сегодняшний день</a:t>
            </a:r>
            <a:endParaRPr lang="ru-RU" sz="2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050" name="Unity" descr="https://blog-android.ru/wp-content/uploads/2020/01/image8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523694"/>
            <a:ext cx="7483664" cy="42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1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Фон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4" t="43071" r="1"/>
          <a:stretch/>
        </p:blipFill>
        <p:spPr>
          <a:xfrm>
            <a:off x="-24680" y="-27385"/>
            <a:ext cx="12216680" cy="6885383"/>
          </a:xfrm>
          <a:prstGeom prst="rect">
            <a:avLst/>
          </a:prstGeom>
        </p:spPr>
      </p:pic>
      <p:sp>
        <p:nvSpPr>
          <p:cNvPr id="7" name="Название слайда"/>
          <p:cNvSpPr/>
          <p:nvPr/>
        </p:nvSpPr>
        <p:spPr>
          <a:xfrm>
            <a:off x="1847528" y="332656"/>
            <a:ext cx="767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Unreal Engine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Информация"/>
          <p:cNvSpPr txBox="1"/>
          <p:nvPr/>
        </p:nvSpPr>
        <p:spPr>
          <a:xfrm>
            <a:off x="8311858" y="1523694"/>
            <a:ext cx="35313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Не менее популярный движок. Является передовым решением для создания крупных ААА-игр.</a:t>
            </a:r>
            <a:endParaRPr lang="ru-RU" sz="2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074" name="UE" descr="https://home.otoy.com/wp-content/uploads/2019/07/UnrealReleaseBlogPost-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4" y="1533327"/>
            <a:ext cx="7691878" cy="42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Фон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4" t="43071" r="1"/>
          <a:stretch/>
        </p:blipFill>
        <p:spPr>
          <a:xfrm>
            <a:off x="-24680" y="-27385"/>
            <a:ext cx="12216680" cy="6885383"/>
          </a:xfrm>
          <a:prstGeom prst="rect">
            <a:avLst/>
          </a:prstGeom>
        </p:spPr>
      </p:pic>
      <p:sp>
        <p:nvSpPr>
          <p:cNvPr id="7" name="Название слайда"/>
          <p:cNvSpPr/>
          <p:nvPr/>
        </p:nvSpPr>
        <p:spPr>
          <a:xfrm>
            <a:off x="1847528" y="332656"/>
            <a:ext cx="767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GameMaker</a:t>
            </a:r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Studio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Информация"/>
          <p:cNvSpPr txBox="1"/>
          <p:nvPr/>
        </p:nvSpPr>
        <p:spPr>
          <a:xfrm>
            <a:off x="8311858" y="1523694"/>
            <a:ext cx="36887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Движок с самым низким порогом входа и возможностью создавать игры без программирования</a:t>
            </a:r>
            <a:endParaRPr lang="ru-RU" sz="2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098" name="GMStudio" descr="https://soft.sibnet.ru/data/screenshot/pictureimage_thumb_329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4" y="1533327"/>
            <a:ext cx="7710001" cy="412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9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Фон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4" t="43071" r="1"/>
          <a:stretch/>
        </p:blipFill>
        <p:spPr>
          <a:xfrm>
            <a:off x="-24680" y="-27385"/>
            <a:ext cx="12216680" cy="6885383"/>
          </a:xfrm>
          <a:prstGeom prst="rect">
            <a:avLst/>
          </a:prstGeom>
        </p:spPr>
      </p:pic>
      <p:sp>
        <p:nvSpPr>
          <p:cNvPr id="7" name="Название слайда"/>
          <p:cNvSpPr/>
          <p:nvPr/>
        </p:nvSpPr>
        <p:spPr>
          <a:xfrm>
            <a:off x="1847528" y="332656"/>
            <a:ext cx="767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Godot Engine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Информация"/>
          <p:cNvSpPr txBox="1"/>
          <p:nvPr/>
        </p:nvSpPr>
        <p:spPr>
          <a:xfrm>
            <a:off x="8311858" y="1523694"/>
            <a:ext cx="3688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Один из самый современных и, наверное, самый </a:t>
            </a:r>
            <a:r>
              <a:rPr lang="ru-RU" sz="2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хайповый</a:t>
            </a:r>
            <a:r>
              <a:rPr lang="ru-RU" sz="2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движок.</a:t>
            </a:r>
            <a:endParaRPr lang="ru-RU" sz="2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122" name="Godot" descr="https://blog.matehackers.org/assets/2015/god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5" y="1523694"/>
            <a:ext cx="7576628" cy="399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6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Фон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4" t="43071" r="1"/>
          <a:stretch/>
        </p:blipFill>
        <p:spPr>
          <a:xfrm>
            <a:off x="-24680" y="-27385"/>
            <a:ext cx="12216680" cy="6885383"/>
          </a:xfrm>
          <a:prstGeom prst="rect">
            <a:avLst/>
          </a:prstGeom>
        </p:spPr>
      </p:pic>
      <p:sp>
        <p:nvSpPr>
          <p:cNvPr id="7" name="Название слайда"/>
          <p:cNvSpPr/>
          <p:nvPr/>
        </p:nvSpPr>
        <p:spPr>
          <a:xfrm>
            <a:off x="1847528" y="332656"/>
            <a:ext cx="767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Заключение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45741"/>
              </p:ext>
            </p:extLst>
          </p:nvPr>
        </p:nvGraphicFramePr>
        <p:xfrm>
          <a:off x="839416" y="1545159"/>
          <a:ext cx="8784975" cy="4282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3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4263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Unity</a:t>
                      </a:r>
                      <a:endParaRPr lang="ru-RU" dirty="0">
                        <a:solidFill>
                          <a:schemeClr val="bg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mtClean="0">
                          <a:solidFill>
                            <a:schemeClr val="bg1"/>
                          </a:solidFill>
                          <a:effectLst/>
                        </a:rPr>
                        <a:t>Unreal </a:t>
                      </a:r>
                      <a:r>
                        <a:rPr lang="en-US" sz="1800" kern="1200" smtClean="0">
                          <a:solidFill>
                            <a:schemeClr val="bg1"/>
                          </a:solidFill>
                          <a:effectLst/>
                        </a:rPr>
                        <a:t>Engine</a:t>
                      </a:r>
                      <a:endParaRPr lang="ru-RU" dirty="0">
                        <a:solidFill>
                          <a:schemeClr val="bg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GameMaker Studio</a:t>
                      </a:r>
                      <a:endParaRPr lang="ru-RU" dirty="0">
                        <a:solidFill>
                          <a:schemeClr val="bg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Godot</a:t>
                      </a:r>
                      <a:endParaRPr lang="ru-RU" dirty="0">
                        <a:solidFill>
                          <a:schemeClr val="bg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26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Не умеющие программировать</a:t>
                      </a:r>
                      <a:endParaRPr lang="ru-RU" dirty="0">
                        <a:solidFill>
                          <a:schemeClr val="bg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+/-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+/-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+/-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26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Начинающие разработчики</a:t>
                      </a:r>
                      <a:endParaRPr lang="ru-RU" dirty="0">
                        <a:solidFill>
                          <a:schemeClr val="bg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+/-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26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Разработчики хорошего уровня</a:t>
                      </a:r>
                      <a:endParaRPr lang="ru-RU" dirty="0">
                        <a:solidFill>
                          <a:schemeClr val="bg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+/-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5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Малый бизнес</a:t>
                      </a:r>
                      <a:endParaRPr lang="ru-RU" dirty="0">
                        <a:solidFill>
                          <a:schemeClr val="bg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5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Офисный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chemeClr val="bg1"/>
                          </a:solidFill>
                        </a:rPr>
                        <a:t>г</a:t>
                      </a:r>
                      <a:r>
                        <a:rPr lang="ru-RU" dirty="0" err="1" smtClean="0">
                          <a:solidFill>
                            <a:schemeClr val="bg1"/>
                          </a:solidFill>
                        </a:rPr>
                        <a:t>еймдев</a:t>
                      </a:r>
                      <a:endParaRPr lang="ru-RU" dirty="0">
                        <a:solidFill>
                          <a:schemeClr val="bg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113</Words>
  <Application>Microsoft Office PowerPoint</Application>
  <PresentationFormat>Широкоэкранный</PresentationFormat>
  <Paragraphs>49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Lucida Console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Vladislav</cp:lastModifiedBy>
  <cp:revision>103</cp:revision>
  <dcterms:created xsi:type="dcterms:W3CDTF">2019-01-15T11:34:38Z</dcterms:created>
  <dcterms:modified xsi:type="dcterms:W3CDTF">2022-10-21T09:54:21Z</dcterms:modified>
</cp:coreProperties>
</file>